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551" r:id="rId4"/>
  </p:sldMasterIdLst>
  <p:notesMasterIdLst>
    <p:notesMasterId r:id="rId16"/>
  </p:notesMasterIdLst>
  <p:handoutMasterIdLst>
    <p:handoutMasterId r:id="rId17"/>
  </p:handoutMasterIdLst>
  <p:sldIdLst>
    <p:sldId id="256" r:id="rId5"/>
    <p:sldId id="1798" r:id="rId6"/>
    <p:sldId id="1800" r:id="rId7"/>
    <p:sldId id="1818" r:id="rId8"/>
    <p:sldId id="1822" r:id="rId9"/>
    <p:sldId id="1823" r:id="rId10"/>
    <p:sldId id="1825" r:id="rId11"/>
    <p:sldId id="1826" r:id="rId12"/>
    <p:sldId id="1827" r:id="rId13"/>
    <p:sldId id="1768" r:id="rId14"/>
    <p:sldId id="1813" r:id="rId15"/>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Angela Powell" initials="AP" lastIdx="9"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FF"/>
    <a:srgbClr val="F2C811"/>
    <a:srgbClr val="0B556A"/>
    <a:srgbClr val="0078D4"/>
    <a:srgbClr val="E91C1C"/>
    <a:srgbClr val="243A5E"/>
    <a:srgbClr val="4BCBEE"/>
    <a:srgbClr val="1392B4"/>
    <a:srgbClr val="59B4D9"/>
    <a:srgbClr val="EBEBEB"/>
  </p:clrMru>
  <p:extLst>
    <p:ext uri="{E76CE94A-603C-4142-B9EB-6D1370010A27}">
      <p14:discardImageEditData xmlns:p14="http://schemas.microsoft.com/office/powerpoint/2010/main" val="1"/>
    </p:ext>
    <p:ext uri="{D31A062A-798A-4329-ABDD-BBA856620510}">
      <p14:defaultImageDpi xmlns:p14="http://schemas.microsoft.com/office/powerpoint/2010/main" val="33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0457EE5-F2B7-4E92-B802-E819EFDED992}" v="1" dt="2022-02-23T23:46:20.53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07" autoAdjust="0"/>
    <p:restoredTop sz="80857" autoAdjust="0"/>
  </p:normalViewPr>
  <p:slideViewPr>
    <p:cSldViewPr snapToGrid="0">
      <p:cViewPr varScale="1">
        <p:scale>
          <a:sx n="54" d="100"/>
          <a:sy n="54" d="100"/>
        </p:scale>
        <p:origin x="1184" y="5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ian Moring" userId="d63e1979-4170-492a-9b10-98f39b9268fa" providerId="ADAL" clId="{60457EE5-F2B7-4E92-B802-E819EFDED992}"/>
    <pc:docChg chg="undo custSel addSld delSld modSld">
      <pc:chgData name="Brian Moring" userId="d63e1979-4170-492a-9b10-98f39b9268fa" providerId="ADAL" clId="{60457EE5-F2B7-4E92-B802-E819EFDED992}" dt="2022-02-23T23:50:40.948" v="23" actId="478"/>
      <pc:docMkLst>
        <pc:docMk/>
      </pc:docMkLst>
      <pc:sldChg chg="modSp mod">
        <pc:chgData name="Brian Moring" userId="d63e1979-4170-492a-9b10-98f39b9268fa" providerId="ADAL" clId="{60457EE5-F2B7-4E92-B802-E819EFDED992}" dt="2022-02-23T23:46:32.548" v="3" actId="20577"/>
        <pc:sldMkLst>
          <pc:docMk/>
          <pc:sldMk cId="3018641981" sldId="1627"/>
        </pc:sldMkLst>
        <pc:spChg chg="mod">
          <ac:chgData name="Brian Moring" userId="d63e1979-4170-492a-9b10-98f39b9268fa" providerId="ADAL" clId="{60457EE5-F2B7-4E92-B802-E819EFDED992}" dt="2022-02-23T23:46:32.548" v="3" actId="20577"/>
          <ac:spMkLst>
            <pc:docMk/>
            <pc:sldMk cId="3018641981" sldId="1627"/>
            <ac:spMk id="4" creationId="{841CB59B-EF9E-4E47-BF33-B8075EB6C7A1}"/>
          </ac:spMkLst>
        </pc:spChg>
      </pc:sldChg>
      <pc:sldChg chg="del">
        <pc:chgData name="Brian Moring" userId="d63e1979-4170-492a-9b10-98f39b9268fa" providerId="ADAL" clId="{60457EE5-F2B7-4E92-B802-E819EFDED992}" dt="2022-02-23T23:46:22.408" v="1" actId="47"/>
        <pc:sldMkLst>
          <pc:docMk/>
          <pc:sldMk cId="2830033870" sldId="1746"/>
        </pc:sldMkLst>
      </pc:sldChg>
      <pc:sldChg chg="delSp mod">
        <pc:chgData name="Brian Moring" userId="d63e1979-4170-492a-9b10-98f39b9268fa" providerId="ADAL" clId="{60457EE5-F2B7-4E92-B802-E819EFDED992}" dt="2022-02-23T23:50:40.948" v="23" actId="478"/>
        <pc:sldMkLst>
          <pc:docMk/>
          <pc:sldMk cId="2592321789" sldId="1786"/>
        </pc:sldMkLst>
        <pc:spChg chg="del">
          <ac:chgData name="Brian Moring" userId="d63e1979-4170-492a-9b10-98f39b9268fa" providerId="ADAL" clId="{60457EE5-F2B7-4E92-B802-E819EFDED992}" dt="2022-02-23T23:50:40.948" v="23" actId="478"/>
          <ac:spMkLst>
            <pc:docMk/>
            <pc:sldMk cId="2592321789" sldId="1786"/>
            <ac:spMk id="3" creationId="{68F755E2-26CC-4DEE-BBD8-27B33B993FFA}"/>
          </ac:spMkLst>
        </pc:spChg>
      </pc:sldChg>
      <pc:sldChg chg="addSp delSp modSp mod modClrScheme chgLayout">
        <pc:chgData name="Brian Moring" userId="d63e1979-4170-492a-9b10-98f39b9268fa" providerId="ADAL" clId="{60457EE5-F2B7-4E92-B802-E819EFDED992}" dt="2022-02-23T23:47:37.275" v="9" actId="22"/>
        <pc:sldMkLst>
          <pc:docMk/>
          <pc:sldMk cId="51930078" sldId="1799"/>
        </pc:sldMkLst>
        <pc:spChg chg="add del mod">
          <ac:chgData name="Brian Moring" userId="d63e1979-4170-492a-9b10-98f39b9268fa" providerId="ADAL" clId="{60457EE5-F2B7-4E92-B802-E819EFDED992}" dt="2022-02-23T23:47:28.873" v="8" actId="478"/>
          <ac:spMkLst>
            <pc:docMk/>
            <pc:sldMk cId="51930078" sldId="1799"/>
            <ac:spMk id="3" creationId="{602AE67B-6ACF-40E4-AA4F-AD2C76A2A14A}"/>
          </ac:spMkLst>
        </pc:spChg>
        <pc:spChg chg="add">
          <ac:chgData name="Brian Moring" userId="d63e1979-4170-492a-9b10-98f39b9268fa" providerId="ADAL" clId="{60457EE5-F2B7-4E92-B802-E819EFDED992}" dt="2022-02-23T23:47:37.275" v="9" actId="22"/>
          <ac:spMkLst>
            <pc:docMk/>
            <pc:sldMk cId="51930078" sldId="1799"/>
            <ac:spMk id="4" creationId="{BE30497F-2449-4052-A5C2-BE73AECF52B8}"/>
          </ac:spMkLst>
        </pc:spChg>
        <pc:spChg chg="mod ord">
          <ac:chgData name="Brian Moring" userId="d63e1979-4170-492a-9b10-98f39b9268fa" providerId="ADAL" clId="{60457EE5-F2B7-4E92-B802-E819EFDED992}" dt="2022-02-23T23:47:23.868" v="6" actId="26606"/>
          <ac:spMkLst>
            <pc:docMk/>
            <pc:sldMk cId="51930078" sldId="1799"/>
            <ac:spMk id="5" creationId="{007C2C26-EFD2-E847-AEA7-5CEF245E0904}"/>
          </ac:spMkLst>
        </pc:spChg>
        <pc:picChg chg="del mod ord modCrop">
          <ac:chgData name="Brian Moring" userId="d63e1979-4170-492a-9b10-98f39b9268fa" providerId="ADAL" clId="{60457EE5-F2B7-4E92-B802-E819EFDED992}" dt="2022-02-23T23:47:27.451" v="7" actId="478"/>
          <ac:picMkLst>
            <pc:docMk/>
            <pc:sldMk cId="51930078" sldId="1799"/>
            <ac:picMk id="6" creationId="{35F758E2-1262-4169-85E5-155D235772A0}"/>
          </ac:picMkLst>
        </pc:picChg>
      </pc:sldChg>
      <pc:sldChg chg="addSp delSp modSp mod modClrScheme chgLayout">
        <pc:chgData name="Brian Moring" userId="d63e1979-4170-492a-9b10-98f39b9268fa" providerId="ADAL" clId="{60457EE5-F2B7-4E92-B802-E819EFDED992}" dt="2022-02-23T23:48:45.894" v="13" actId="22"/>
        <pc:sldMkLst>
          <pc:docMk/>
          <pc:sldMk cId="3200586913" sldId="1808"/>
        </pc:sldMkLst>
        <pc:spChg chg="add del mod">
          <ac:chgData name="Brian Moring" userId="d63e1979-4170-492a-9b10-98f39b9268fa" providerId="ADAL" clId="{60457EE5-F2B7-4E92-B802-E819EFDED992}" dt="2022-02-23T23:48:45.477" v="12" actId="478"/>
          <ac:spMkLst>
            <pc:docMk/>
            <pc:sldMk cId="3200586913" sldId="1808"/>
            <ac:spMk id="3" creationId="{E9A86591-778F-46E6-B541-6BA8DFA30BCA}"/>
          </ac:spMkLst>
        </pc:spChg>
        <pc:spChg chg="add">
          <ac:chgData name="Brian Moring" userId="d63e1979-4170-492a-9b10-98f39b9268fa" providerId="ADAL" clId="{60457EE5-F2B7-4E92-B802-E819EFDED992}" dt="2022-02-23T23:48:45.894" v="13" actId="22"/>
          <ac:spMkLst>
            <pc:docMk/>
            <pc:sldMk cId="3200586913" sldId="1808"/>
            <ac:spMk id="4" creationId="{A8133748-53D5-41FF-95CF-412867DD1B10}"/>
          </ac:spMkLst>
        </pc:spChg>
        <pc:spChg chg="mod ord">
          <ac:chgData name="Brian Moring" userId="d63e1979-4170-492a-9b10-98f39b9268fa" providerId="ADAL" clId="{60457EE5-F2B7-4E92-B802-E819EFDED992}" dt="2022-02-23T23:48:31.114" v="10" actId="700"/>
          <ac:spMkLst>
            <pc:docMk/>
            <pc:sldMk cId="3200586913" sldId="1808"/>
            <ac:spMk id="5" creationId="{007C2C26-EFD2-E847-AEA7-5CEF245E0904}"/>
          </ac:spMkLst>
        </pc:spChg>
        <pc:picChg chg="del mod ord modCrop">
          <ac:chgData name="Brian Moring" userId="d63e1979-4170-492a-9b10-98f39b9268fa" providerId="ADAL" clId="{60457EE5-F2B7-4E92-B802-E819EFDED992}" dt="2022-02-23T23:48:33.137" v="11" actId="478"/>
          <ac:picMkLst>
            <pc:docMk/>
            <pc:sldMk cId="3200586913" sldId="1808"/>
            <ac:picMk id="6" creationId="{35F758E2-1262-4169-85E5-155D235772A0}"/>
          </ac:picMkLst>
        </pc:picChg>
      </pc:sldChg>
      <pc:sldChg chg="add del">
        <pc:chgData name="Brian Moring" userId="d63e1979-4170-492a-9b10-98f39b9268fa" providerId="ADAL" clId="{60457EE5-F2B7-4E92-B802-E819EFDED992}" dt="2022-02-23T23:49:58.207" v="16" actId="47"/>
        <pc:sldMkLst>
          <pc:docMk/>
          <pc:sldMk cId="185049309" sldId="1810"/>
        </pc:sldMkLst>
      </pc:sldChg>
      <pc:sldChg chg="modSp mod">
        <pc:chgData name="Brian Moring" userId="d63e1979-4170-492a-9b10-98f39b9268fa" providerId="ADAL" clId="{60457EE5-F2B7-4E92-B802-E819EFDED992}" dt="2022-02-23T23:50:35.954" v="22" actId="20577"/>
        <pc:sldMkLst>
          <pc:docMk/>
          <pc:sldMk cId="1576592242" sldId="1814"/>
        </pc:sldMkLst>
        <pc:spChg chg="mod">
          <ac:chgData name="Brian Moring" userId="d63e1979-4170-492a-9b10-98f39b9268fa" providerId="ADAL" clId="{60457EE5-F2B7-4E92-B802-E819EFDED992}" dt="2022-02-23T23:50:35.954" v="22" actId="20577"/>
          <ac:spMkLst>
            <pc:docMk/>
            <pc:sldMk cId="1576592242" sldId="1814"/>
            <ac:spMk id="3" creationId="{AA185E1C-174B-427E-8173-3D6B22758871}"/>
          </ac:spMkLst>
        </pc:spChg>
      </pc:sldChg>
      <pc:sldChg chg="add">
        <pc:chgData name="Brian Moring" userId="d63e1979-4170-492a-9b10-98f39b9268fa" providerId="ADAL" clId="{60457EE5-F2B7-4E92-B802-E819EFDED992}" dt="2022-02-23T23:46:20.522" v="0"/>
        <pc:sldMkLst>
          <pc:docMk/>
          <pc:sldMk cId="2648054270" sldId="1816"/>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A5FDB7B-8DB8-4A3A-95C8-7102BBC9A9E1}" type="datetime8">
              <a:rPr lang="en-US" smtClean="0">
                <a:latin typeface="Segoe UI" pitchFamily="34" charset="0"/>
              </a:rPr>
              <a:t>9/9/2022 11:44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jpe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CE60099-03E7-4FA1-8A7F-E6E6CFB0F855}" type="datetime8">
              <a:rPr lang="en-US" smtClean="0"/>
              <a:t>9/9/2022 11:43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dt="0"/>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23348232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Through the past few discussions, you've had the chance to do a myriad of tasks, loading and transforming data from a number of sources, building visuals, creating DAX equations, maybe even publishing a report or two to Power BI Service, but what's next? The next step on our data analysis journey is to share these reports with our wider audiences and organizations. We can do this in a workspace, a feature of Power BI Service. A workspace is a centralized repository in which you can collaborate with colleagues and teams to create collections of reports and dashboards.</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Workspaces offer the following benefits:</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Allow you to share and present reports and dashboards in a single environment.</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Ensure that the highest level of security is maintained by controlling who can access datasets, reports, and dashboards.</a:t>
            </a:r>
          </a:p>
          <a:p>
            <a:pPr marL="171450" marR="0" lvl="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b="0" i="0" dirty="0">
                <a:effectLst/>
                <a:latin typeface="Segoe UI Light" panose="020B0502040204020203" pitchFamily="34" charset="0"/>
                <a:cs typeface="Segoe UI Light" panose="020B0502040204020203" pitchFamily="34" charset="0"/>
              </a:rPr>
              <a:t>Focus collaboration efforts as workspaces can be used to house reports and dashboards for use by multiple teams.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27381986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dirty="0">
              <a:effectLst/>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15232974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dirty="0">
              <a:effectLst/>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36663888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module we discussed:</a:t>
            </a:r>
          </a:p>
          <a:p>
            <a:pPr marL="171450" indent="-171450">
              <a:buFont typeface="Arial" panose="020B0604020202020204" pitchFamily="34" charset="0"/>
              <a:buChar char="•"/>
            </a:pPr>
            <a:r>
              <a:rPr lang="en-US" dirty="0"/>
              <a:t>How to create, manage and secure workspace in Power BI.</a:t>
            </a:r>
          </a:p>
          <a:p>
            <a:pPr marL="171450" indent="-171450">
              <a:buFont typeface="Arial" panose="020B0604020202020204" pitchFamily="34" charset="0"/>
              <a:buChar char="•"/>
            </a:pPr>
            <a:r>
              <a:rPr lang="en-US" dirty="0"/>
              <a:t>How to share and manage Power BI assets.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2533043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1.xml"/><Relationship Id="rId1" Type="http://schemas.openxmlformats.org/officeDocument/2006/relationships/tags" Target="../tags/tag1.xml"/><Relationship Id="rId4" Type="http://schemas.openxmlformats.org/officeDocument/2006/relationships/image" Target="../media/image9.emf"/></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1"/>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4A36DC34-EED6-8F49-8473-3802F6C2A3D1}"/>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tx2"/>
                </a:solidFill>
              </a:defRPr>
            </a:lvl1pPr>
          </a:lstStyle>
          <a:p>
            <a:r>
              <a:rPr lang="en-US" dirty="0">
                <a:solidFill>
                  <a:schemeClr val="tx1"/>
                </a:solidFill>
              </a:rPr>
              <a:t>Microsoft Security title</a:t>
            </a:r>
            <a:endParaRPr lang="en-US" dirty="0"/>
          </a:p>
        </p:txBody>
      </p:sp>
      <p:sp>
        <p:nvSpPr>
          <p:cNvPr id="14" name="Text Placeholder 10">
            <a:extLst>
              <a:ext uri="{FF2B5EF4-FFF2-40B4-BE49-F238E27FC236}">
                <a16:creationId xmlns:a16="http://schemas.microsoft.com/office/drawing/2014/main" id="{2E500E80-DD0C-EF4F-BB7D-03960A098E1F}"/>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rgbClr val="000000"/>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2" name="Footer Placeholder 1">
            <a:extLst>
              <a:ext uri="{FF2B5EF4-FFF2-40B4-BE49-F238E27FC236}">
                <a16:creationId xmlns:a16="http://schemas.microsoft.com/office/drawing/2014/main" id="{82FAE6D0-0992-4139-9359-5135BCE47E1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pic>
        <p:nvPicPr>
          <p:cNvPr id="4" name="Picture 3" descr="A picture containing drawing&#10;&#10;Description automatically generated">
            <a:extLst>
              <a:ext uri="{FF2B5EF4-FFF2-40B4-BE49-F238E27FC236}">
                <a16:creationId xmlns:a16="http://schemas.microsoft.com/office/drawing/2014/main" id="{74E93746-7DE5-4E5B-AE30-0E4558F4EE1C}"/>
              </a:ext>
            </a:extLst>
          </p:cNvPr>
          <p:cNvPicPr>
            <a:picLocks noChangeAspect="1"/>
          </p:cNvPicPr>
          <p:nvPr userDrawn="1"/>
        </p:nvPicPr>
        <p:blipFill>
          <a:blip r:embed="rId2"/>
          <a:stretch>
            <a:fillRect/>
          </a:stretch>
        </p:blipFill>
        <p:spPr>
          <a:xfrm>
            <a:off x="136886" y="159692"/>
            <a:ext cx="3646651" cy="872047"/>
          </a:xfrm>
          <a:prstGeom prst="rect">
            <a:avLst/>
          </a:prstGeom>
        </p:spPr>
      </p:pic>
    </p:spTree>
    <p:extLst>
      <p:ext uri="{BB962C8B-B14F-4D97-AF65-F5344CB8AC3E}">
        <p14:creationId xmlns:p14="http://schemas.microsoft.com/office/powerpoint/2010/main" val="29037607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ext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9100" y="1456897"/>
            <a:ext cx="11340811" cy="2051844"/>
          </a:xfrm>
        </p:spPr>
        <p:txBody>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F415B60E-29D3-45EF-9FD0-D9924E0B78BB}"/>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8395344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 Layout with footnot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9100" y="1456897"/>
            <a:ext cx="11340811" cy="2051844"/>
          </a:xfrm>
        </p:spPr>
        <p:txBody>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Rectangle 1">
            <a:extLst>
              <a:ext uri="{FF2B5EF4-FFF2-40B4-BE49-F238E27FC236}">
                <a16:creationId xmlns:a16="http://schemas.microsoft.com/office/drawing/2014/main" id="{F5777EA2-9454-422E-AEC3-45CEC596AEB8}"/>
              </a:ext>
            </a:extLst>
          </p:cNvPr>
          <p:cNvSpPr/>
          <p:nvPr userDrawn="1"/>
        </p:nvSpPr>
        <p:spPr bwMode="auto">
          <a:xfrm>
            <a:off x="0" y="5670550"/>
            <a:ext cx="12192000" cy="74695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5">
            <a:extLst>
              <a:ext uri="{FF2B5EF4-FFF2-40B4-BE49-F238E27FC236}">
                <a16:creationId xmlns:a16="http://schemas.microsoft.com/office/drawing/2014/main" id="{764357BA-0098-4BE6-A38B-76E4D9E64E6E}"/>
              </a:ext>
            </a:extLst>
          </p:cNvPr>
          <p:cNvSpPr>
            <a:spLocks noGrp="1"/>
          </p:cNvSpPr>
          <p:nvPr>
            <p:ph type="body" sz="quarter" idx="11"/>
          </p:nvPr>
        </p:nvSpPr>
        <p:spPr>
          <a:xfrm>
            <a:off x="418643" y="5797806"/>
            <a:ext cx="11341268" cy="492443"/>
          </a:xfrm>
        </p:spPr>
        <p:txBody>
          <a:bodyPr anchor="ctr"/>
          <a:lstStyle>
            <a:lvl1pPr>
              <a:defRPr sz="2000"/>
            </a:lvl1pPr>
          </a:lstStyle>
          <a:p>
            <a:pPr lvl="0"/>
            <a:r>
              <a:rPr lang="en-US" dirty="0"/>
              <a:t>Click to edit Master text styles</a:t>
            </a:r>
          </a:p>
        </p:txBody>
      </p:sp>
      <p:sp>
        <p:nvSpPr>
          <p:cNvPr id="4" name="Footer Placeholder 1">
            <a:extLst>
              <a:ext uri="{FF2B5EF4-FFF2-40B4-BE49-F238E27FC236}">
                <a16:creationId xmlns:a16="http://schemas.microsoft.com/office/drawing/2014/main" id="{BBE90075-187C-4F60-81BA-E239B43D904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16373769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 Layout_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41468" y="1456896"/>
            <a:ext cx="5543785" cy="3762803"/>
          </a:xfrm>
          <a:solidFill>
            <a:schemeClr val="bg1">
              <a:lumMod val="95000"/>
            </a:schemeClr>
          </a:solidFill>
        </p:spPr>
        <p:txBody>
          <a:bodyPr lIns="137160">
            <a:noAutofit/>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4">
            <a:extLst>
              <a:ext uri="{FF2B5EF4-FFF2-40B4-BE49-F238E27FC236}">
                <a16:creationId xmlns:a16="http://schemas.microsoft.com/office/drawing/2014/main" id="{1884D379-CA81-40D3-9E78-E89E7861D50F}"/>
              </a:ext>
            </a:extLst>
          </p:cNvPr>
          <p:cNvSpPr>
            <a:spLocks noGrp="1"/>
          </p:cNvSpPr>
          <p:nvPr>
            <p:ph sz="quarter" idx="11"/>
          </p:nvPr>
        </p:nvSpPr>
        <p:spPr>
          <a:xfrm>
            <a:off x="6229350" y="1456896"/>
            <a:ext cx="5543550" cy="3762803"/>
          </a:xfrm>
          <a:solidFill>
            <a:schemeClr val="bg1">
              <a:lumMod val="95000"/>
            </a:schemeClr>
          </a:solidFill>
        </p:spPr>
        <p:txBody>
          <a:bodyPr lIns="137160">
            <a:noAutofit/>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1EECB910-8937-4CC4-AEC5-2DD554C2D63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294212483"/>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ulleted Text Layout_two columns_half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a:xfrm>
            <a:off x="418643" y="440494"/>
            <a:ext cx="11341268" cy="680196"/>
          </a:xfrm>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8643" y="1456897"/>
            <a:ext cx="5394960" cy="2487861"/>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cxnSp>
        <p:nvCxnSpPr>
          <p:cNvPr id="6" name="Straight Connector 5">
            <a:extLst>
              <a:ext uri="{FF2B5EF4-FFF2-40B4-BE49-F238E27FC236}">
                <a16:creationId xmlns:a16="http://schemas.microsoft.com/office/drawing/2014/main" id="{59500235-F506-479A-8FC5-E0FA2D9B07C5}"/>
              </a:ext>
              <a:ext uri="{C183D7F6-B498-43B3-948B-1728B52AA6E4}">
                <adec:decorative xmlns:adec="http://schemas.microsoft.com/office/drawing/2017/decorative" val="1"/>
              </a:ext>
            </a:extLst>
          </p:cNvPr>
          <p:cNvCxnSpPr>
            <a:cxnSpLocks/>
          </p:cNvCxnSpPr>
          <p:nvPr userDrawn="1"/>
        </p:nvCxnSpPr>
        <p:spPr>
          <a:xfrm>
            <a:off x="6089277" y="1611250"/>
            <a:ext cx="0" cy="225458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364951" y="1456897"/>
            <a:ext cx="5394960" cy="2487861"/>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sp>
        <p:nvSpPr>
          <p:cNvPr id="2" name="Footer Placeholder 1">
            <a:extLst>
              <a:ext uri="{FF2B5EF4-FFF2-40B4-BE49-F238E27FC236}">
                <a16:creationId xmlns:a16="http://schemas.microsoft.com/office/drawing/2014/main" id="{7516BD94-AE1C-455F-8D7D-7082BB27F029}"/>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36505700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ulleted Text Layout_two columns_full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a:xfrm>
            <a:off x="418643" y="440494"/>
            <a:ext cx="11341268" cy="680196"/>
          </a:xfrm>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8642" y="1456897"/>
            <a:ext cx="5394960" cy="4734629"/>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cxnSp>
        <p:nvCxnSpPr>
          <p:cNvPr id="6" name="Straight Connector 5">
            <a:extLst>
              <a:ext uri="{FF2B5EF4-FFF2-40B4-BE49-F238E27FC236}">
                <a16:creationId xmlns:a16="http://schemas.microsoft.com/office/drawing/2014/main" id="{59500235-F506-479A-8FC5-E0FA2D9B07C5}"/>
              </a:ext>
              <a:ext uri="{C183D7F6-B498-43B3-948B-1728B52AA6E4}">
                <adec:decorative xmlns:adec="http://schemas.microsoft.com/office/drawing/2017/decorative" val="1"/>
              </a:ext>
            </a:extLst>
          </p:cNvPr>
          <p:cNvCxnSpPr>
            <a:cxnSpLocks/>
          </p:cNvCxnSpPr>
          <p:nvPr userDrawn="1"/>
        </p:nvCxnSpPr>
        <p:spPr>
          <a:xfrm>
            <a:off x="6089276" y="1611250"/>
            <a:ext cx="0" cy="4563213"/>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364951" y="1456897"/>
            <a:ext cx="5394960" cy="4734629"/>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sp>
        <p:nvSpPr>
          <p:cNvPr id="2" name="Footer Placeholder 1">
            <a:extLst>
              <a:ext uri="{FF2B5EF4-FFF2-40B4-BE49-F238E27FC236}">
                <a16:creationId xmlns:a16="http://schemas.microsoft.com/office/drawing/2014/main" id="{87A06669-B2CF-43F2-99B5-001A005A3AA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69701809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Bulleted Text Layout_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41468" y="1456896"/>
            <a:ext cx="5543785" cy="4194604"/>
          </a:xfrm>
          <a:solidFill>
            <a:schemeClr val="bg1">
              <a:lumMod val="95000"/>
            </a:schemeClr>
          </a:solidFill>
        </p:spPr>
        <p:txBody>
          <a:bodyPr lIns="137160" rIns="137160"/>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Fourth level</a:t>
            </a:r>
          </a:p>
        </p:txBody>
      </p: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229350" y="1456896"/>
            <a:ext cx="5531577" cy="4194604"/>
          </a:xfrm>
          <a:solidFill>
            <a:schemeClr val="bg1">
              <a:lumMod val="95000"/>
            </a:schemeClr>
          </a:solidFill>
        </p:spPr>
        <p:txBody>
          <a:bodyPr lIns="137160" rIns="137160"/>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Fourth level</a:t>
            </a:r>
          </a:p>
        </p:txBody>
      </p:sp>
      <p:sp>
        <p:nvSpPr>
          <p:cNvPr id="2" name="Footer Placeholder 1">
            <a:extLst>
              <a:ext uri="{FF2B5EF4-FFF2-40B4-BE49-F238E27FC236}">
                <a16:creationId xmlns:a16="http://schemas.microsoft.com/office/drawing/2014/main" id="{FD7644AB-9D01-4585-9388-8EB76A4E16D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58190879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Agenda 3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3 rows</a:t>
            </a:r>
          </a:p>
        </p:txBody>
      </p:sp>
      <p:sp>
        <p:nvSpPr>
          <p:cNvPr id="5" name="Text Placeholder 4"/>
          <p:cNvSpPr>
            <a:spLocks noGrp="1"/>
          </p:cNvSpPr>
          <p:nvPr>
            <p:ph type="body" sz="quarter" idx="11" hasCustomPrompt="1"/>
          </p:nvPr>
        </p:nvSpPr>
        <p:spPr>
          <a:xfrm>
            <a:off x="4078288" y="1358901"/>
            <a:ext cx="7695070" cy="1224434"/>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2816784"/>
            <a:ext cx="7695070" cy="1224434"/>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5" name="Text Placeholder 4">
            <a:extLst>
              <a:ext uri="{FF2B5EF4-FFF2-40B4-BE49-F238E27FC236}">
                <a16:creationId xmlns:a16="http://schemas.microsoft.com/office/drawing/2014/main" id="{17004B21-C7C1-4F96-8432-F7255C26DB8E}"/>
              </a:ext>
            </a:extLst>
          </p:cNvPr>
          <p:cNvSpPr>
            <a:spLocks noGrp="1"/>
          </p:cNvSpPr>
          <p:nvPr>
            <p:ph type="body" sz="quarter" idx="20" hasCustomPrompt="1"/>
          </p:nvPr>
        </p:nvSpPr>
        <p:spPr>
          <a:xfrm>
            <a:off x="4078288" y="4274667"/>
            <a:ext cx="7695070" cy="1224434"/>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D3BC550B-9B11-4380-8D6F-F4741FB779EC}"/>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642525242"/>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2"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Agenda 4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4 rows</a:t>
            </a:r>
          </a:p>
        </p:txBody>
      </p:sp>
      <p:sp>
        <p:nvSpPr>
          <p:cNvPr id="5" name="Text Placeholder 4"/>
          <p:cNvSpPr>
            <a:spLocks noGrp="1"/>
          </p:cNvSpPr>
          <p:nvPr>
            <p:ph type="body" sz="quarter" idx="11" hasCustomPrompt="1"/>
          </p:nvPr>
        </p:nvSpPr>
        <p:spPr>
          <a:xfrm>
            <a:off x="4078288" y="985704"/>
            <a:ext cx="7695070"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2339411"/>
            <a:ext cx="7695070"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6" name="Text Placeholder 4"/>
          <p:cNvSpPr>
            <a:spLocks noGrp="1"/>
          </p:cNvSpPr>
          <p:nvPr>
            <p:ph type="body" sz="quarter" idx="17" hasCustomPrompt="1"/>
          </p:nvPr>
        </p:nvSpPr>
        <p:spPr>
          <a:xfrm>
            <a:off x="4078288" y="3693118"/>
            <a:ext cx="7695070"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20" name="Text Placeholder 4"/>
          <p:cNvSpPr>
            <a:spLocks noGrp="1"/>
          </p:cNvSpPr>
          <p:nvPr>
            <p:ph type="body" sz="quarter" idx="21" hasCustomPrompt="1"/>
          </p:nvPr>
        </p:nvSpPr>
        <p:spPr>
          <a:xfrm>
            <a:off x="4078288" y="5046824"/>
            <a:ext cx="7695070"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1FA6548C-890C-4150-B5BD-A8AF55A82E7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823292710"/>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2"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Agenda 6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6 rows</a:t>
            </a:r>
          </a:p>
        </p:txBody>
      </p:sp>
      <p:sp>
        <p:nvSpPr>
          <p:cNvPr id="5" name="Text Placeholder 4"/>
          <p:cNvSpPr>
            <a:spLocks noGrp="1"/>
          </p:cNvSpPr>
          <p:nvPr>
            <p:ph type="body" sz="quarter" idx="11" hasCustomPrompt="1"/>
          </p:nvPr>
        </p:nvSpPr>
        <p:spPr>
          <a:xfrm>
            <a:off x="4078288" y="691125"/>
            <a:ext cx="7695070" cy="822645"/>
          </a:xfrm>
        </p:spPr>
        <p:txBody>
          <a:bodyPr vert="horz" wrap="square" lIns="0" tIns="0" rIns="0" bIns="0" rtlCol="0" anchor="ctr">
            <a:noAutofit/>
          </a:bodyPr>
          <a:lstStyle>
            <a:lvl2pPr>
              <a:defRPr lang="en-US" sz="1800" b="0" dirty="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1619933"/>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6" name="Text Placeholder 4"/>
          <p:cNvSpPr>
            <a:spLocks noGrp="1"/>
          </p:cNvSpPr>
          <p:nvPr>
            <p:ph type="body" sz="quarter" idx="17" hasCustomPrompt="1"/>
          </p:nvPr>
        </p:nvSpPr>
        <p:spPr>
          <a:xfrm>
            <a:off x="4078288" y="2548741"/>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8" name="Text Placeholder 4"/>
          <p:cNvSpPr>
            <a:spLocks noGrp="1"/>
          </p:cNvSpPr>
          <p:nvPr>
            <p:ph type="body" sz="quarter" idx="19" hasCustomPrompt="1"/>
          </p:nvPr>
        </p:nvSpPr>
        <p:spPr>
          <a:xfrm>
            <a:off x="4078288" y="3477549"/>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20" name="Text Placeholder 4"/>
          <p:cNvSpPr>
            <a:spLocks noGrp="1"/>
          </p:cNvSpPr>
          <p:nvPr>
            <p:ph type="body" sz="quarter" idx="21" hasCustomPrompt="1"/>
          </p:nvPr>
        </p:nvSpPr>
        <p:spPr>
          <a:xfrm>
            <a:off x="4078288" y="4406357"/>
            <a:ext cx="7695070" cy="822645"/>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4078288" y="5335167"/>
            <a:ext cx="7695070" cy="822645"/>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3CE3F527-08C7-43D0-8032-F2A71F76D6A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713280100"/>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2"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Agenda 8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8 rows</a:t>
            </a:r>
          </a:p>
        </p:txBody>
      </p:sp>
      <p:sp>
        <p:nvSpPr>
          <p:cNvPr id="5" name="Text Placeholder 4"/>
          <p:cNvSpPr>
            <a:spLocks noGrp="1"/>
          </p:cNvSpPr>
          <p:nvPr>
            <p:ph type="body" sz="quarter" idx="11" hasCustomPrompt="1"/>
          </p:nvPr>
        </p:nvSpPr>
        <p:spPr>
          <a:xfrm>
            <a:off x="4078288" y="466348"/>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4" name="Text Placeholder 4"/>
          <p:cNvSpPr>
            <a:spLocks noGrp="1"/>
          </p:cNvSpPr>
          <p:nvPr>
            <p:ph type="body" sz="quarter" idx="15" hasCustomPrompt="1"/>
          </p:nvPr>
        </p:nvSpPr>
        <p:spPr>
          <a:xfrm>
            <a:off x="4078288" y="1216264"/>
            <a:ext cx="7695069" cy="675889"/>
          </a:xfrm>
        </p:spPr>
        <p:txBody>
          <a:bodyPr vert="horz" wrap="square" lIns="0" tIns="0" rIns="0" bIns="0" rtlCol="0" anchor="ctr">
            <a:noAutofit/>
          </a:bodyPr>
          <a:lstStyle>
            <a:lvl2pPr>
              <a:defRPr lang="en-US" sz="1600" b="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6" name="Text Placeholder 4"/>
          <p:cNvSpPr>
            <a:spLocks noGrp="1"/>
          </p:cNvSpPr>
          <p:nvPr>
            <p:ph type="body" sz="quarter" idx="17" hasCustomPrompt="1"/>
          </p:nvPr>
        </p:nvSpPr>
        <p:spPr>
          <a:xfrm>
            <a:off x="4078288" y="1966180"/>
            <a:ext cx="7695069" cy="675889"/>
          </a:xfrm>
        </p:spPr>
        <p:txBody>
          <a:bodyPr vert="horz" wrap="square" lIns="0" tIns="0" rIns="0" bIns="0" rtlCol="0" anchor="ctr">
            <a:noAutofit/>
          </a:bodyPr>
          <a:lstStyle>
            <a:lvl2pPr>
              <a:defRPr lang="en-US" sz="1600" b="0" dirty="0" smtClean="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8" name="Text Placeholder 4"/>
          <p:cNvSpPr>
            <a:spLocks noGrp="1"/>
          </p:cNvSpPr>
          <p:nvPr>
            <p:ph type="body" sz="quarter" idx="19" hasCustomPrompt="1"/>
          </p:nvPr>
        </p:nvSpPr>
        <p:spPr>
          <a:xfrm>
            <a:off x="4078288" y="2716096"/>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20" name="Text Placeholder 4"/>
          <p:cNvSpPr>
            <a:spLocks noGrp="1"/>
          </p:cNvSpPr>
          <p:nvPr>
            <p:ph type="body" sz="quarter" idx="21" hasCustomPrompt="1"/>
          </p:nvPr>
        </p:nvSpPr>
        <p:spPr>
          <a:xfrm>
            <a:off x="4078288" y="3466012"/>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4078288" y="4215928"/>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0" name="Text Placeholder 4">
            <a:extLst>
              <a:ext uri="{FF2B5EF4-FFF2-40B4-BE49-F238E27FC236}">
                <a16:creationId xmlns:a16="http://schemas.microsoft.com/office/drawing/2014/main" id="{96437053-7BE5-40A0-9B10-9FC884BDC4B6}"/>
              </a:ext>
            </a:extLst>
          </p:cNvPr>
          <p:cNvSpPr>
            <a:spLocks noGrp="1"/>
          </p:cNvSpPr>
          <p:nvPr>
            <p:ph type="body" sz="quarter" idx="23" hasCustomPrompt="1"/>
          </p:nvPr>
        </p:nvSpPr>
        <p:spPr>
          <a:xfrm>
            <a:off x="4078288" y="4965844"/>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1" name="Text Placeholder 4">
            <a:extLst>
              <a:ext uri="{FF2B5EF4-FFF2-40B4-BE49-F238E27FC236}">
                <a16:creationId xmlns:a16="http://schemas.microsoft.com/office/drawing/2014/main" id="{BBE4C696-54C0-4167-89B1-D1FE9690F330}"/>
              </a:ext>
            </a:extLst>
          </p:cNvPr>
          <p:cNvSpPr>
            <a:spLocks noGrp="1"/>
          </p:cNvSpPr>
          <p:nvPr>
            <p:ph type="body" sz="quarter" idx="24" hasCustomPrompt="1"/>
          </p:nvPr>
        </p:nvSpPr>
        <p:spPr>
          <a:xfrm>
            <a:off x="4078288" y="5715763"/>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4" name="Footer Placeholder 1">
            <a:extLst>
              <a:ext uri="{FF2B5EF4-FFF2-40B4-BE49-F238E27FC236}">
                <a16:creationId xmlns:a16="http://schemas.microsoft.com/office/drawing/2014/main" id="{FCBBA077-FCDA-4F62-B502-F11F61DDA34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73795168"/>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Power BI Yellow Color">
    <p:bg>
      <p:bgPr>
        <a:solidFill>
          <a:schemeClr val="accent1"/>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tx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tx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tx1"/>
                </a:solidFill>
              </a:rPr>
              <a:t>© Copyright Microsoft Corporation. All rights reserved.</a:t>
            </a:r>
          </a:p>
        </p:txBody>
      </p:sp>
      <p:pic>
        <p:nvPicPr>
          <p:cNvPr id="4" name="Picture 3" descr="A picture containing drawing&#10;&#10;Description automatically generated">
            <a:extLst>
              <a:ext uri="{FF2B5EF4-FFF2-40B4-BE49-F238E27FC236}">
                <a16:creationId xmlns:a16="http://schemas.microsoft.com/office/drawing/2014/main" id="{E74A5D4E-DAF9-4D87-A3F3-A0E240DE77FD}"/>
              </a:ext>
            </a:extLst>
          </p:cNvPr>
          <p:cNvPicPr>
            <a:picLocks noChangeAspect="1"/>
          </p:cNvPicPr>
          <p:nvPr userDrawn="1"/>
        </p:nvPicPr>
        <p:blipFill>
          <a:blip r:embed="rId2"/>
          <a:stretch>
            <a:fillRect/>
          </a:stretch>
        </p:blipFill>
        <p:spPr>
          <a:xfrm>
            <a:off x="136886" y="159692"/>
            <a:ext cx="3646651" cy="872047"/>
          </a:xfrm>
          <a:prstGeom prst="rect">
            <a:avLst/>
          </a:prstGeom>
        </p:spPr>
      </p:pic>
    </p:spTree>
    <p:extLst>
      <p:ext uri="{BB962C8B-B14F-4D97-AF65-F5344CB8AC3E}">
        <p14:creationId xmlns:p14="http://schemas.microsoft.com/office/powerpoint/2010/main" val="12293624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Agenda 2 column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378075"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rIns="0" anchor="ctr"/>
          <a:lstStyle>
            <a:lvl1pPr>
              <a:defRPr>
                <a:solidFill>
                  <a:schemeClr val="bg1"/>
                </a:solidFill>
              </a:defRPr>
            </a:lvl1pPr>
          </a:lstStyle>
          <a:p>
            <a:r>
              <a:rPr lang="en-US" dirty="0"/>
              <a:t>Agenda</a:t>
            </a:r>
            <a:br>
              <a:rPr lang="en-US" dirty="0"/>
            </a:br>
            <a:r>
              <a:rPr lang="en-US" dirty="0"/>
              <a:t>8 rows</a:t>
            </a:r>
          </a:p>
        </p:txBody>
      </p:sp>
      <p:sp>
        <p:nvSpPr>
          <p:cNvPr id="5" name="Text Placeholder 4"/>
          <p:cNvSpPr>
            <a:spLocks noGrp="1"/>
          </p:cNvSpPr>
          <p:nvPr>
            <p:ph type="body" sz="quarter" idx="11" hasCustomPrompt="1"/>
          </p:nvPr>
        </p:nvSpPr>
        <p:spPr>
          <a:xfrm>
            <a:off x="3619500" y="466348"/>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4" name="Text Placeholder 4"/>
          <p:cNvSpPr>
            <a:spLocks noGrp="1"/>
          </p:cNvSpPr>
          <p:nvPr>
            <p:ph type="body" sz="quarter" idx="15" hasCustomPrompt="1"/>
          </p:nvPr>
        </p:nvSpPr>
        <p:spPr>
          <a:xfrm>
            <a:off x="3619500" y="1308612"/>
            <a:ext cx="3330574" cy="675889"/>
          </a:xfrm>
        </p:spPr>
        <p:txBody>
          <a:bodyPr vert="horz" wrap="square" lIns="0" tIns="0" rIns="0" bIns="0" rtlCol="0" anchor="ctr">
            <a:noAutofit/>
          </a:bodyPr>
          <a:lstStyle>
            <a:lvl2pPr>
              <a:defRPr lang="en-US" sz="1400" b="0"/>
            </a:lvl2pPr>
          </a:lstStyle>
          <a:p>
            <a:pPr lvl="1">
              <a:buFont typeface="Arial" panose="020B0604020202020204" pitchFamily="34" charset="0"/>
            </a:pPr>
            <a:r>
              <a:rPr lang="en-US" dirty="0"/>
              <a:t>Body copy Segoe UI Regular 14/18. The quick brown fox jumps over the lazy dog. </a:t>
            </a:r>
          </a:p>
        </p:txBody>
      </p:sp>
      <p:sp>
        <p:nvSpPr>
          <p:cNvPr id="16" name="Text Placeholder 4"/>
          <p:cNvSpPr>
            <a:spLocks noGrp="1"/>
          </p:cNvSpPr>
          <p:nvPr>
            <p:ph type="body" sz="quarter" idx="17" hasCustomPrompt="1"/>
          </p:nvPr>
        </p:nvSpPr>
        <p:spPr>
          <a:xfrm>
            <a:off x="3619500" y="2150876"/>
            <a:ext cx="3330574" cy="675889"/>
          </a:xfrm>
        </p:spPr>
        <p:txBody>
          <a:bodyPr vert="horz" wrap="square" lIns="0" tIns="0" rIns="0" bIns="0" rtlCol="0" anchor="ctr">
            <a:noAutofit/>
          </a:bodyPr>
          <a:lstStyle>
            <a:lvl2pPr>
              <a:defRPr lang="en-US" sz="1400" b="0" dirty="0" smtClean="0"/>
            </a:lvl2pPr>
          </a:lstStyle>
          <a:p>
            <a:pPr lvl="1">
              <a:buFont typeface="Arial" panose="020B0604020202020204" pitchFamily="34" charset="0"/>
            </a:pPr>
            <a:r>
              <a:rPr lang="en-US" dirty="0"/>
              <a:t>Body copy Segoe UI Regular 14/18. The quick brown fox jumps over the lazy dog. </a:t>
            </a:r>
          </a:p>
        </p:txBody>
      </p:sp>
      <p:sp>
        <p:nvSpPr>
          <p:cNvPr id="18" name="Text Placeholder 4"/>
          <p:cNvSpPr>
            <a:spLocks noGrp="1"/>
          </p:cNvSpPr>
          <p:nvPr>
            <p:ph type="body" sz="quarter" idx="19" hasCustomPrompt="1"/>
          </p:nvPr>
        </p:nvSpPr>
        <p:spPr>
          <a:xfrm>
            <a:off x="3619500" y="2993140"/>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20" name="Text Placeholder 4"/>
          <p:cNvSpPr>
            <a:spLocks noGrp="1"/>
          </p:cNvSpPr>
          <p:nvPr>
            <p:ph type="body" sz="quarter" idx="21" hasCustomPrompt="1"/>
          </p:nvPr>
        </p:nvSpPr>
        <p:spPr>
          <a:xfrm>
            <a:off x="3619500" y="3835404"/>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3619500" y="4677668"/>
            <a:ext cx="3330574"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10" name="Text Placeholder 4">
            <a:extLst>
              <a:ext uri="{FF2B5EF4-FFF2-40B4-BE49-F238E27FC236}">
                <a16:creationId xmlns:a16="http://schemas.microsoft.com/office/drawing/2014/main" id="{96437053-7BE5-40A0-9B10-9FC884BDC4B6}"/>
              </a:ext>
            </a:extLst>
          </p:cNvPr>
          <p:cNvSpPr>
            <a:spLocks noGrp="1"/>
          </p:cNvSpPr>
          <p:nvPr>
            <p:ph type="body" sz="quarter" idx="23" hasCustomPrompt="1"/>
          </p:nvPr>
        </p:nvSpPr>
        <p:spPr>
          <a:xfrm>
            <a:off x="3619500" y="5519930"/>
            <a:ext cx="3330574"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12" name="Text Placeholder 4">
            <a:extLst>
              <a:ext uri="{FF2B5EF4-FFF2-40B4-BE49-F238E27FC236}">
                <a16:creationId xmlns:a16="http://schemas.microsoft.com/office/drawing/2014/main" id="{B26AB1BC-D652-40F2-83A2-06F6897248D2}"/>
              </a:ext>
            </a:extLst>
          </p:cNvPr>
          <p:cNvSpPr>
            <a:spLocks noGrp="1"/>
          </p:cNvSpPr>
          <p:nvPr>
            <p:ph type="body" sz="quarter" idx="24" hasCustomPrompt="1"/>
          </p:nvPr>
        </p:nvSpPr>
        <p:spPr>
          <a:xfrm>
            <a:off x="8331200" y="466348"/>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3" name="Text Placeholder 4">
            <a:extLst>
              <a:ext uri="{FF2B5EF4-FFF2-40B4-BE49-F238E27FC236}">
                <a16:creationId xmlns:a16="http://schemas.microsoft.com/office/drawing/2014/main" id="{B7BCA0EE-6780-4007-A1E7-E2C766ADB6AC}"/>
              </a:ext>
            </a:extLst>
          </p:cNvPr>
          <p:cNvSpPr>
            <a:spLocks noGrp="1"/>
          </p:cNvSpPr>
          <p:nvPr>
            <p:ph type="body" sz="quarter" idx="25" hasCustomPrompt="1"/>
          </p:nvPr>
        </p:nvSpPr>
        <p:spPr>
          <a:xfrm>
            <a:off x="8331200" y="1308612"/>
            <a:ext cx="3442157" cy="675889"/>
          </a:xfrm>
        </p:spPr>
        <p:txBody>
          <a:bodyPr vert="horz" wrap="square" lIns="0" tIns="0" rIns="0" bIns="0" rtlCol="0" anchor="ctr">
            <a:noAutofit/>
          </a:bodyPr>
          <a:lstStyle>
            <a:lvl2pPr>
              <a:defRPr lang="en-US" sz="1400" b="0"/>
            </a:lvl2pPr>
          </a:lstStyle>
          <a:p>
            <a:pPr lvl="1">
              <a:buFont typeface="Arial" panose="020B0604020202020204" pitchFamily="34" charset="0"/>
            </a:pPr>
            <a:r>
              <a:rPr lang="en-US" dirty="0"/>
              <a:t>Body copy Segoe UI Regular 14/18. The quick brown fox jumps over the lazy dog. </a:t>
            </a:r>
          </a:p>
        </p:txBody>
      </p:sp>
      <p:sp>
        <p:nvSpPr>
          <p:cNvPr id="15" name="Text Placeholder 4">
            <a:extLst>
              <a:ext uri="{FF2B5EF4-FFF2-40B4-BE49-F238E27FC236}">
                <a16:creationId xmlns:a16="http://schemas.microsoft.com/office/drawing/2014/main" id="{42F7FEE8-0C97-4A8D-B62A-F9127046CA49}"/>
              </a:ext>
            </a:extLst>
          </p:cNvPr>
          <p:cNvSpPr>
            <a:spLocks noGrp="1"/>
          </p:cNvSpPr>
          <p:nvPr>
            <p:ph type="body" sz="quarter" idx="26" hasCustomPrompt="1"/>
          </p:nvPr>
        </p:nvSpPr>
        <p:spPr>
          <a:xfrm>
            <a:off x="8331200" y="2150876"/>
            <a:ext cx="3442157" cy="675889"/>
          </a:xfrm>
        </p:spPr>
        <p:txBody>
          <a:bodyPr vert="horz" wrap="square" lIns="0" tIns="0" rIns="0" bIns="0" rtlCol="0" anchor="ctr">
            <a:noAutofit/>
          </a:bodyPr>
          <a:lstStyle>
            <a:lvl2pPr>
              <a:defRPr lang="en-US" sz="1400" b="0" dirty="0" smtClean="0"/>
            </a:lvl2pPr>
          </a:lstStyle>
          <a:p>
            <a:pPr lvl="1">
              <a:buFont typeface="Arial" panose="020B0604020202020204" pitchFamily="34" charset="0"/>
            </a:pPr>
            <a:r>
              <a:rPr lang="en-US" dirty="0"/>
              <a:t>Body copy Segoe UI Regular 14/18. The quick brown fox jumps over the lazy dog. </a:t>
            </a:r>
          </a:p>
        </p:txBody>
      </p:sp>
      <p:sp>
        <p:nvSpPr>
          <p:cNvPr id="17" name="Text Placeholder 4">
            <a:extLst>
              <a:ext uri="{FF2B5EF4-FFF2-40B4-BE49-F238E27FC236}">
                <a16:creationId xmlns:a16="http://schemas.microsoft.com/office/drawing/2014/main" id="{A2CDDCC0-5CE0-47BF-9A58-947FAAFE0464}"/>
              </a:ext>
            </a:extLst>
          </p:cNvPr>
          <p:cNvSpPr>
            <a:spLocks noGrp="1"/>
          </p:cNvSpPr>
          <p:nvPr>
            <p:ph type="body" sz="quarter" idx="27" hasCustomPrompt="1"/>
          </p:nvPr>
        </p:nvSpPr>
        <p:spPr>
          <a:xfrm>
            <a:off x="8331200" y="2993140"/>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9" name="Text Placeholder 4">
            <a:extLst>
              <a:ext uri="{FF2B5EF4-FFF2-40B4-BE49-F238E27FC236}">
                <a16:creationId xmlns:a16="http://schemas.microsoft.com/office/drawing/2014/main" id="{CE365600-EF9A-4204-AC1D-49DA60EE0BC9}"/>
              </a:ext>
            </a:extLst>
          </p:cNvPr>
          <p:cNvSpPr>
            <a:spLocks noGrp="1"/>
          </p:cNvSpPr>
          <p:nvPr>
            <p:ph type="body" sz="quarter" idx="28" hasCustomPrompt="1"/>
          </p:nvPr>
        </p:nvSpPr>
        <p:spPr>
          <a:xfrm>
            <a:off x="8331200" y="3835404"/>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21" name="Text Placeholder 4">
            <a:extLst>
              <a:ext uri="{FF2B5EF4-FFF2-40B4-BE49-F238E27FC236}">
                <a16:creationId xmlns:a16="http://schemas.microsoft.com/office/drawing/2014/main" id="{7C988AC2-C93F-4C50-A6B6-35E8D243E2D3}"/>
              </a:ext>
            </a:extLst>
          </p:cNvPr>
          <p:cNvSpPr>
            <a:spLocks noGrp="1"/>
          </p:cNvSpPr>
          <p:nvPr>
            <p:ph type="body" sz="quarter" idx="29" hasCustomPrompt="1"/>
          </p:nvPr>
        </p:nvSpPr>
        <p:spPr>
          <a:xfrm>
            <a:off x="8331200" y="4677668"/>
            <a:ext cx="3442157"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22" name="Text Placeholder 4">
            <a:extLst>
              <a:ext uri="{FF2B5EF4-FFF2-40B4-BE49-F238E27FC236}">
                <a16:creationId xmlns:a16="http://schemas.microsoft.com/office/drawing/2014/main" id="{1BAD9B5E-AACF-4B5D-9D05-A8B6E03E279B}"/>
              </a:ext>
            </a:extLst>
          </p:cNvPr>
          <p:cNvSpPr>
            <a:spLocks noGrp="1"/>
          </p:cNvSpPr>
          <p:nvPr>
            <p:ph type="body" sz="quarter" idx="30" hasCustomPrompt="1"/>
          </p:nvPr>
        </p:nvSpPr>
        <p:spPr>
          <a:xfrm>
            <a:off x="8331200" y="5519930"/>
            <a:ext cx="3442157"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4" name="Footer Placeholder 1">
            <a:extLst>
              <a:ext uri="{FF2B5EF4-FFF2-40B4-BE49-F238E27FC236}">
                <a16:creationId xmlns:a16="http://schemas.microsoft.com/office/drawing/2014/main" id="{9F52899F-4DD5-4919-A5F9-0A5E692D453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497870291"/>
      </p:ext>
    </p:extLst>
  </p:cSld>
  <p:clrMapOvr>
    <a:masterClrMapping/>
  </p:clrMapOvr>
  <p:transition>
    <p:fade/>
  </p:transition>
  <p:extLst>
    <p:ext uri="{DCECCB84-F9BA-43D5-87BE-67443E8EF086}">
      <p15:sldGuideLst xmlns:p15="http://schemas.microsoft.com/office/powerpoint/2012/main">
        <p15:guide id="1" pos="1728">
          <p15:clr>
            <a:srgbClr val="FBAE40"/>
          </p15:clr>
        </p15:guide>
        <p15:guide id="2" pos="2280"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29" name="Title 28">
            <a:extLst>
              <a:ext uri="{FF2B5EF4-FFF2-40B4-BE49-F238E27FC236}">
                <a16:creationId xmlns:a16="http://schemas.microsoft.com/office/drawing/2014/main" id="{DB14B4B7-6595-4F80-A720-AEE6406FDDDB}"/>
              </a:ext>
            </a:extLst>
          </p:cNvPr>
          <p:cNvSpPr>
            <a:spLocks noGrp="1"/>
          </p:cNvSpPr>
          <p:nvPr>
            <p:ph type="title" hasCustomPrompt="1"/>
          </p:nvPr>
        </p:nvSpPr>
        <p:spPr/>
        <p:txBody>
          <a:bodyPr/>
          <a:lstStyle/>
          <a:p>
            <a:r>
              <a:rPr lang="en-US" dirty="0"/>
              <a:t>Text layout three columns images and text</a:t>
            </a:r>
          </a:p>
        </p:txBody>
      </p:sp>
      <p:sp>
        <p:nvSpPr>
          <p:cNvPr id="16" name="Rectangle 15">
            <a:extLst>
              <a:ext uri="{FF2B5EF4-FFF2-40B4-BE49-F238E27FC236}">
                <a16:creationId xmlns:a16="http://schemas.microsoft.com/office/drawing/2014/main" id="{A6AC17A7-7CAA-4CA5-89CD-184D76C19F56}"/>
              </a:ext>
              <a:ext uri="{C183D7F6-B498-43B3-948B-1728B52AA6E4}">
                <adec:decorative xmlns:adec="http://schemas.microsoft.com/office/drawing/2017/decorative" val="1"/>
              </a:ext>
            </a:extLst>
          </p:cNvPr>
          <p:cNvSpPr/>
          <p:nvPr userDrawn="1"/>
        </p:nvSpPr>
        <p:spPr bwMode="auto">
          <a:xfrm>
            <a:off x="468134"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E501F238-570E-E648-9E57-DAA86A7A8ED3}"/>
              </a:ext>
            </a:extLst>
          </p:cNvPr>
          <p:cNvSpPr>
            <a:spLocks noGrp="1"/>
          </p:cNvSpPr>
          <p:nvPr>
            <p:ph type="pic" sz="quarter" idx="21" hasCustomPrompt="1"/>
          </p:nvPr>
        </p:nvSpPr>
        <p:spPr>
          <a:xfrm>
            <a:off x="592758"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5" name="Text Placeholder 4"/>
          <p:cNvSpPr>
            <a:spLocks noGrp="1"/>
          </p:cNvSpPr>
          <p:nvPr>
            <p:ph type="body" sz="quarter" idx="11" hasCustomPrompt="1"/>
          </p:nvPr>
        </p:nvSpPr>
        <p:spPr>
          <a:xfrm>
            <a:off x="418643" y="4708215"/>
            <a:ext cx="365293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19" name="Text Placeholder 4">
            <a:extLst>
              <a:ext uri="{FF2B5EF4-FFF2-40B4-BE49-F238E27FC236}">
                <a16:creationId xmlns:a16="http://schemas.microsoft.com/office/drawing/2014/main" id="{F22038DD-9076-B34B-B54A-107DF3F024EE}"/>
              </a:ext>
            </a:extLst>
          </p:cNvPr>
          <p:cNvSpPr>
            <a:spLocks noGrp="1"/>
          </p:cNvSpPr>
          <p:nvPr>
            <p:ph type="body" sz="quarter" idx="17" hasCustomPrompt="1"/>
          </p:nvPr>
        </p:nvSpPr>
        <p:spPr>
          <a:xfrm>
            <a:off x="418643" y="5014828"/>
            <a:ext cx="365293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3" name="Rectangle 2">
            <a:extLst>
              <a:ext uri="{FF2B5EF4-FFF2-40B4-BE49-F238E27FC236}">
                <a16:creationId xmlns:a16="http://schemas.microsoft.com/office/drawing/2014/main" id="{7A2E6301-6404-4EF3-A39A-8E79FFA3C974}"/>
              </a:ext>
              <a:ext uri="{C183D7F6-B498-43B3-948B-1728B52AA6E4}">
                <adec:decorative xmlns:adec="http://schemas.microsoft.com/office/drawing/2017/decorative" val="1"/>
              </a:ext>
            </a:extLst>
          </p:cNvPr>
          <p:cNvSpPr/>
          <p:nvPr userDrawn="1"/>
        </p:nvSpPr>
        <p:spPr bwMode="auto">
          <a:xfrm>
            <a:off x="4308909"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1" name="Picture Placeholder 7">
            <a:extLst>
              <a:ext uri="{FF2B5EF4-FFF2-40B4-BE49-F238E27FC236}">
                <a16:creationId xmlns:a16="http://schemas.microsoft.com/office/drawing/2014/main" id="{1BE65963-6DE8-471D-88DB-2FC78087003C}"/>
              </a:ext>
            </a:extLst>
          </p:cNvPr>
          <p:cNvSpPr>
            <a:spLocks noGrp="1"/>
          </p:cNvSpPr>
          <p:nvPr>
            <p:ph type="pic" sz="quarter" idx="26" hasCustomPrompt="1"/>
          </p:nvPr>
        </p:nvSpPr>
        <p:spPr>
          <a:xfrm>
            <a:off x="4433534"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293969" y="4708215"/>
            <a:ext cx="361838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21" name="Text Placeholder 4">
            <a:extLst>
              <a:ext uri="{FF2B5EF4-FFF2-40B4-BE49-F238E27FC236}">
                <a16:creationId xmlns:a16="http://schemas.microsoft.com/office/drawing/2014/main" id="{B0C89B53-FA50-F248-AD0B-933DE098D70A}"/>
              </a:ext>
            </a:extLst>
          </p:cNvPr>
          <p:cNvSpPr>
            <a:spLocks noGrp="1"/>
          </p:cNvSpPr>
          <p:nvPr>
            <p:ph type="body" sz="quarter" idx="24" hasCustomPrompt="1"/>
          </p:nvPr>
        </p:nvSpPr>
        <p:spPr>
          <a:xfrm>
            <a:off x="4293969" y="5014828"/>
            <a:ext cx="361838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17" name="Rectangle 16">
            <a:extLst>
              <a:ext uri="{FF2B5EF4-FFF2-40B4-BE49-F238E27FC236}">
                <a16:creationId xmlns:a16="http://schemas.microsoft.com/office/drawing/2014/main" id="{5EC0DAC3-9E26-491C-A10D-7D086E91DB76}"/>
              </a:ext>
              <a:ext uri="{C183D7F6-B498-43B3-948B-1728B52AA6E4}">
                <adec:decorative xmlns:adec="http://schemas.microsoft.com/office/drawing/2017/decorative" val="1"/>
              </a:ext>
            </a:extLst>
          </p:cNvPr>
          <p:cNvSpPr/>
          <p:nvPr userDrawn="1"/>
        </p:nvSpPr>
        <p:spPr bwMode="auto">
          <a:xfrm>
            <a:off x="8159021"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3" name="Picture Placeholder 7">
            <a:extLst>
              <a:ext uri="{FF2B5EF4-FFF2-40B4-BE49-F238E27FC236}">
                <a16:creationId xmlns:a16="http://schemas.microsoft.com/office/drawing/2014/main" id="{907DE53F-AA57-4741-9DAA-A44C19F78D30}"/>
              </a:ext>
            </a:extLst>
          </p:cNvPr>
          <p:cNvSpPr>
            <a:spLocks noGrp="1"/>
          </p:cNvSpPr>
          <p:nvPr>
            <p:ph type="pic" sz="quarter" idx="27" hasCustomPrompt="1"/>
          </p:nvPr>
        </p:nvSpPr>
        <p:spPr>
          <a:xfrm>
            <a:off x="8283647"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10" name="Text Placeholder 4"/>
          <p:cNvSpPr>
            <a:spLocks noGrp="1"/>
          </p:cNvSpPr>
          <p:nvPr>
            <p:ph type="body" sz="quarter" idx="13" hasCustomPrompt="1"/>
          </p:nvPr>
        </p:nvSpPr>
        <p:spPr>
          <a:xfrm>
            <a:off x="8144083" y="4708215"/>
            <a:ext cx="361838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22" name="Text Placeholder 4">
            <a:extLst>
              <a:ext uri="{FF2B5EF4-FFF2-40B4-BE49-F238E27FC236}">
                <a16:creationId xmlns:a16="http://schemas.microsoft.com/office/drawing/2014/main" id="{C11EA858-BBCA-2149-9368-C1FDBC6C8DFD}"/>
              </a:ext>
            </a:extLst>
          </p:cNvPr>
          <p:cNvSpPr>
            <a:spLocks noGrp="1"/>
          </p:cNvSpPr>
          <p:nvPr>
            <p:ph type="body" sz="quarter" idx="25" hasCustomPrompt="1"/>
          </p:nvPr>
        </p:nvSpPr>
        <p:spPr>
          <a:xfrm>
            <a:off x="8144083" y="5014828"/>
            <a:ext cx="361838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D26B0962-7685-4EBF-B99E-792210E7163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669954851"/>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slide_Power BI Yellow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tx1"/>
                </a:solidFill>
              </a:defRPr>
            </a:lvl1pPr>
          </a:lstStyle>
          <a:p>
            <a:pPr marL="0" lvl="0">
              <a:lnSpc>
                <a:spcPts val="5490"/>
              </a:lnSpc>
            </a:pPr>
            <a:r>
              <a:rPr lang="en-US" dirty="0"/>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76403934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slide_Power Automate Blue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49849027"/>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slide_Power Apps Purple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3"/>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3"/>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319598638"/>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slide_Power Virtual Dark Teal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4"/>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4"/>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95989523"/>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Photo layou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456897"/>
            <a:ext cx="5579310" cy="307777"/>
          </a:xfrm>
          <a:prstGeom prst="rect">
            <a:avLst/>
          </a:prstGeom>
        </p:spPr>
        <p:txBody>
          <a:bodyPr wrap="square" lIns="0" tIns="0" rIns="0" bIns="0">
            <a:spAutoFit/>
          </a:bodyPr>
          <a:lstStyle>
            <a:lvl1pPr marL="0" indent="0">
              <a:lnSpc>
                <a:spcPts val="2353"/>
              </a:lnSpc>
              <a:buNone/>
              <a:defRPr lang="en-US" sz="20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a:t>Subhead Segoe UI </a:t>
            </a:r>
            <a:r>
              <a:rPr lang="en-US" err="1"/>
              <a:t>Semibold</a:t>
            </a:r>
            <a:r>
              <a:rPr lang="en-US"/>
              <a:t> 20/24. </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18643" y="2161629"/>
            <a:ext cx="5579311" cy="338554"/>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1"/>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endParaRPr lang="en-US" dirty="0"/>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2474101"/>
            <a:ext cx="5579310" cy="76700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7" name="Text Placeholder 4">
            <a:extLst>
              <a:ext uri="{FF2B5EF4-FFF2-40B4-BE49-F238E27FC236}">
                <a16:creationId xmlns:a16="http://schemas.microsoft.com/office/drawing/2014/main" id="{0D336736-F7E2-BA48-AD3E-B0037BAC6816}"/>
              </a:ext>
            </a:extLst>
          </p:cNvPr>
          <p:cNvSpPr>
            <a:spLocks noGrp="1"/>
          </p:cNvSpPr>
          <p:nvPr>
            <p:ph type="body" sz="quarter" idx="43" hasCustomPrompt="1"/>
          </p:nvPr>
        </p:nvSpPr>
        <p:spPr>
          <a:xfrm>
            <a:off x="418643" y="3628878"/>
            <a:ext cx="5579311" cy="338554"/>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1"/>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endParaRPr lang="en-US" dirty="0"/>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3929012"/>
            <a:ext cx="5579310" cy="76700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229842" y="-1"/>
            <a:ext cx="5973053" cy="6858001"/>
          </a:xfrm>
          <a:prstGeom prst="rect">
            <a:avLst/>
          </a:prstGeom>
          <a:blipFill>
            <a:blip r:embed="rId2"/>
            <a:stretch>
              <a:fillRect/>
            </a:stretch>
          </a:blipFill>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C3405CC5-9896-4E3A-9373-436306F5BF12}"/>
              </a:ext>
            </a:extLst>
          </p:cNvPr>
          <p:cNvSpPr txBox="1">
            <a:spLocks/>
          </p:cNvSpPr>
          <p:nvPr userDrawn="1"/>
        </p:nvSpPr>
        <p:spPr>
          <a:xfrm>
            <a:off x="418644"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l"/>
            <a:r>
              <a:rPr lang="en-US" dirty="0"/>
              <a:t>© Copyright Microsoft Corporation. All rights reserved.</a:t>
            </a:r>
          </a:p>
        </p:txBody>
      </p:sp>
    </p:spTree>
    <p:extLst>
      <p:ext uri="{BB962C8B-B14F-4D97-AF65-F5344CB8AC3E}">
        <p14:creationId xmlns:p14="http://schemas.microsoft.com/office/powerpoint/2010/main" val="251874128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hoto layout with bullet tex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456896"/>
            <a:ext cx="5579310" cy="369332"/>
          </a:xfrm>
          <a:prstGeom prst="rect">
            <a:avLst/>
          </a:prstGeom>
        </p:spPr>
        <p:txBody>
          <a:bodyPr wrap="square" lIns="0" tIns="0" rIns="0" bIns="0" anchor="t">
            <a:spAutoFit/>
          </a:bodyPr>
          <a:lstStyle>
            <a:lvl1pPr marL="0" indent="0">
              <a:lnSpc>
                <a:spcPct val="100000"/>
              </a:lnSpc>
              <a:buNone/>
              <a:defRPr lang="en-US" sz="24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dirty="0"/>
              <a:t>Subhead Segoe UI </a:t>
            </a:r>
            <a:r>
              <a:rPr lang="en-US" dirty="0" err="1"/>
              <a:t>Semibold</a:t>
            </a:r>
            <a:r>
              <a:rPr lang="en-US" dirty="0"/>
              <a:t> 20/24. </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2268946"/>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0" name="Straight Connector 9">
            <a:extLst>
              <a:ext uri="{FF2B5EF4-FFF2-40B4-BE49-F238E27FC236}">
                <a16:creationId xmlns:a16="http://schemas.microsoft.com/office/drawing/2014/main" id="{7FA17B80-9C3D-4DD7-B924-02A9E3E600E1}"/>
              </a:ext>
              <a:ext uri="{C183D7F6-B498-43B3-948B-1728B52AA6E4}">
                <adec:decorative xmlns:adec="http://schemas.microsoft.com/office/drawing/2017/decorative" val="1"/>
              </a:ext>
            </a:extLst>
          </p:cNvPr>
          <p:cNvCxnSpPr>
            <a:cxnSpLocks/>
          </p:cNvCxnSpPr>
          <p:nvPr userDrawn="1"/>
        </p:nvCxnSpPr>
        <p:spPr>
          <a:xfrm>
            <a:off x="418644" y="3068044"/>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3282367"/>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1" name="Straight Connector 10">
            <a:extLst>
              <a:ext uri="{FF2B5EF4-FFF2-40B4-BE49-F238E27FC236}">
                <a16:creationId xmlns:a16="http://schemas.microsoft.com/office/drawing/2014/main" id="{3FD3D5BB-5B0F-44DE-B4B8-000A681CEA94}"/>
              </a:ext>
              <a:ext uri="{C183D7F6-B498-43B3-948B-1728B52AA6E4}">
                <adec:decorative xmlns:adec="http://schemas.microsoft.com/office/drawing/2017/decorative" val="1"/>
              </a:ext>
            </a:extLst>
          </p:cNvPr>
          <p:cNvCxnSpPr>
            <a:cxnSpLocks/>
          </p:cNvCxnSpPr>
          <p:nvPr userDrawn="1"/>
        </p:nvCxnSpPr>
        <p:spPr>
          <a:xfrm>
            <a:off x="418644" y="4081465"/>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2" name="Text Placeholder 4">
            <a:extLst>
              <a:ext uri="{FF2B5EF4-FFF2-40B4-BE49-F238E27FC236}">
                <a16:creationId xmlns:a16="http://schemas.microsoft.com/office/drawing/2014/main" id="{460A0EF6-FA0B-4D44-8315-ED90C5B93C73}"/>
              </a:ext>
            </a:extLst>
          </p:cNvPr>
          <p:cNvSpPr>
            <a:spLocks noGrp="1"/>
          </p:cNvSpPr>
          <p:nvPr>
            <p:ph type="body" sz="quarter" idx="45" hasCustomPrompt="1"/>
          </p:nvPr>
        </p:nvSpPr>
        <p:spPr>
          <a:xfrm>
            <a:off x="418644" y="4295788"/>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5" name="Straight Connector 14">
            <a:extLst>
              <a:ext uri="{FF2B5EF4-FFF2-40B4-BE49-F238E27FC236}">
                <a16:creationId xmlns:a16="http://schemas.microsoft.com/office/drawing/2014/main" id="{A637605A-2FAC-4994-ACEC-7082FD1D75A8}"/>
              </a:ext>
              <a:ext uri="{C183D7F6-B498-43B3-948B-1728B52AA6E4}">
                <adec:decorative xmlns:adec="http://schemas.microsoft.com/office/drawing/2017/decorative" val="1"/>
              </a:ext>
            </a:extLst>
          </p:cNvPr>
          <p:cNvCxnSpPr>
            <a:cxnSpLocks/>
          </p:cNvCxnSpPr>
          <p:nvPr userDrawn="1"/>
        </p:nvCxnSpPr>
        <p:spPr>
          <a:xfrm>
            <a:off x="418644" y="5094886"/>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5A88BE58-E914-49A7-B477-3DBF3F91D24F}"/>
              </a:ext>
            </a:extLst>
          </p:cNvPr>
          <p:cNvSpPr>
            <a:spLocks noGrp="1"/>
          </p:cNvSpPr>
          <p:nvPr>
            <p:ph type="body" sz="quarter" idx="46" hasCustomPrompt="1"/>
          </p:nvPr>
        </p:nvSpPr>
        <p:spPr>
          <a:xfrm>
            <a:off x="418644" y="5309208"/>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sp>
        <p:nvSpPr>
          <p:cNvPr id="2" name="Rectangle 1">
            <a:extLst>
              <a:ext uri="{FF2B5EF4-FFF2-40B4-BE49-F238E27FC236}">
                <a16:creationId xmlns:a16="http://schemas.microsoft.com/office/drawing/2014/main" id="{56B6D240-D672-4F0A-95ED-D92FC8351E6D}"/>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 name="Picture Placeholder 7">
            <a:extLst>
              <a:ext uri="{FF2B5EF4-FFF2-40B4-BE49-F238E27FC236}">
                <a16:creationId xmlns:a16="http://schemas.microsoft.com/office/drawing/2014/main" id="{CA973F78-0779-41C2-98B4-4547D2CD7C11}"/>
              </a:ext>
            </a:extLst>
          </p:cNvPr>
          <p:cNvSpPr>
            <a:spLocks noGrp="1"/>
          </p:cNvSpPr>
          <p:nvPr>
            <p:ph type="pic" sz="quarter" idx="47" hasCustomPrompt="1"/>
          </p:nvPr>
        </p:nvSpPr>
        <p:spPr>
          <a:xfrm>
            <a:off x="6349678" y="1564130"/>
            <a:ext cx="5303845" cy="4746143"/>
          </a:xfrm>
          <a:prstGeom prst="rect">
            <a:avLst/>
          </a:prstGeom>
          <a:blipFill dpi="0" rotWithShape="1">
            <a:blip r:embed="rId2"/>
            <a:srcRect/>
            <a:stretch>
              <a:fillRect/>
            </a:stretch>
          </a:blipFill>
          <a:ln w="19050">
            <a:noFill/>
          </a:ln>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Footer Placeholder 1">
            <a:extLst>
              <a:ext uri="{FF2B5EF4-FFF2-40B4-BE49-F238E27FC236}">
                <a16:creationId xmlns:a16="http://schemas.microsoft.com/office/drawing/2014/main" id="{B3B62F3E-D0DF-4A13-A005-3CCFDD6DFC1A}"/>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88063226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Photo layout with bullet text &amp; icon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709493"/>
            <a:ext cx="5579310" cy="369332"/>
          </a:xfrm>
          <a:prstGeom prst="rect">
            <a:avLst/>
          </a:prstGeom>
        </p:spPr>
        <p:txBody>
          <a:bodyPr wrap="square" lIns="0" tIns="0" rIns="0" bIns="0" anchor="b">
            <a:spAutoFit/>
          </a:bodyPr>
          <a:lstStyle>
            <a:lvl1pPr marL="0" indent="0">
              <a:lnSpc>
                <a:spcPct val="100000"/>
              </a:lnSpc>
              <a:buNone/>
              <a:defRPr lang="en-US" sz="24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dirty="0"/>
              <a:t>Subhead Segoe UI </a:t>
            </a:r>
            <a:r>
              <a:rPr lang="en-US" dirty="0" err="1"/>
              <a:t>Semibold</a:t>
            </a:r>
            <a:r>
              <a:rPr lang="en-US" dirty="0"/>
              <a:t> 20/24. </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1422400" y="2267319"/>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0" name="Straight Connector 9">
            <a:extLst>
              <a:ext uri="{FF2B5EF4-FFF2-40B4-BE49-F238E27FC236}">
                <a16:creationId xmlns:a16="http://schemas.microsoft.com/office/drawing/2014/main" id="{7FA17B80-9C3D-4DD7-B924-02A9E3E600E1}"/>
              </a:ext>
              <a:ext uri="{C183D7F6-B498-43B3-948B-1728B52AA6E4}">
                <adec:decorative xmlns:adec="http://schemas.microsoft.com/office/drawing/2017/decorative" val="1"/>
              </a:ext>
            </a:extLst>
          </p:cNvPr>
          <p:cNvCxnSpPr>
            <a:cxnSpLocks/>
          </p:cNvCxnSpPr>
          <p:nvPr userDrawn="1"/>
        </p:nvCxnSpPr>
        <p:spPr>
          <a:xfrm>
            <a:off x="1422400" y="3066417"/>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1422400" y="3280740"/>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1" name="Straight Connector 10">
            <a:extLst>
              <a:ext uri="{FF2B5EF4-FFF2-40B4-BE49-F238E27FC236}">
                <a16:creationId xmlns:a16="http://schemas.microsoft.com/office/drawing/2014/main" id="{3FD3D5BB-5B0F-44DE-B4B8-000A681CEA94}"/>
              </a:ext>
              <a:ext uri="{C183D7F6-B498-43B3-948B-1728B52AA6E4}">
                <adec:decorative xmlns:adec="http://schemas.microsoft.com/office/drawing/2017/decorative" val="1"/>
              </a:ext>
            </a:extLst>
          </p:cNvPr>
          <p:cNvCxnSpPr>
            <a:cxnSpLocks/>
          </p:cNvCxnSpPr>
          <p:nvPr userDrawn="1"/>
        </p:nvCxnSpPr>
        <p:spPr>
          <a:xfrm>
            <a:off x="1422400" y="4079838"/>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2" name="Text Placeholder 4">
            <a:extLst>
              <a:ext uri="{FF2B5EF4-FFF2-40B4-BE49-F238E27FC236}">
                <a16:creationId xmlns:a16="http://schemas.microsoft.com/office/drawing/2014/main" id="{460A0EF6-FA0B-4D44-8315-ED90C5B93C73}"/>
              </a:ext>
            </a:extLst>
          </p:cNvPr>
          <p:cNvSpPr>
            <a:spLocks noGrp="1"/>
          </p:cNvSpPr>
          <p:nvPr>
            <p:ph type="body" sz="quarter" idx="45" hasCustomPrompt="1"/>
          </p:nvPr>
        </p:nvSpPr>
        <p:spPr>
          <a:xfrm>
            <a:off x="1422400" y="4294161"/>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5" name="Straight Connector 14">
            <a:extLst>
              <a:ext uri="{FF2B5EF4-FFF2-40B4-BE49-F238E27FC236}">
                <a16:creationId xmlns:a16="http://schemas.microsoft.com/office/drawing/2014/main" id="{A637605A-2FAC-4994-ACEC-7082FD1D75A8}"/>
              </a:ext>
              <a:ext uri="{C183D7F6-B498-43B3-948B-1728B52AA6E4}">
                <adec:decorative xmlns:adec="http://schemas.microsoft.com/office/drawing/2017/decorative" val="1"/>
              </a:ext>
            </a:extLst>
          </p:cNvPr>
          <p:cNvCxnSpPr>
            <a:cxnSpLocks/>
          </p:cNvCxnSpPr>
          <p:nvPr userDrawn="1"/>
        </p:nvCxnSpPr>
        <p:spPr>
          <a:xfrm>
            <a:off x="1422400" y="5093259"/>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5A88BE58-E914-49A7-B477-3DBF3F91D24F}"/>
              </a:ext>
            </a:extLst>
          </p:cNvPr>
          <p:cNvSpPr>
            <a:spLocks noGrp="1"/>
          </p:cNvSpPr>
          <p:nvPr>
            <p:ph type="body" sz="quarter" idx="46" hasCustomPrompt="1"/>
          </p:nvPr>
        </p:nvSpPr>
        <p:spPr>
          <a:xfrm>
            <a:off x="1422400" y="5307581"/>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229842" y="-1"/>
            <a:ext cx="5973053" cy="6858001"/>
          </a:xfrm>
          <a:prstGeom prst="rect">
            <a:avLst/>
          </a:prstGeom>
          <a:blipFill>
            <a:blip r:embed="rId2"/>
            <a:stretch>
              <a:fillRect/>
            </a:stretch>
          </a:blipFill>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5F6EB83D-C2A5-4189-B12B-1320B6ADB9B8}"/>
              </a:ext>
            </a:extLst>
          </p:cNvPr>
          <p:cNvSpPr txBox="1">
            <a:spLocks/>
          </p:cNvSpPr>
          <p:nvPr userDrawn="1"/>
        </p:nvSpPr>
        <p:spPr>
          <a:xfrm>
            <a:off x="418644"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l"/>
            <a:r>
              <a:rPr lang="en-US" dirty="0"/>
              <a:t>© Copyright Microsoft Corporation. All rights reserved.</a:t>
            </a:r>
          </a:p>
        </p:txBody>
      </p:sp>
    </p:spTree>
    <p:extLst>
      <p:ext uri="{BB962C8B-B14F-4D97-AF65-F5344CB8AC3E}">
        <p14:creationId xmlns:p14="http://schemas.microsoft.com/office/powerpoint/2010/main" val="976341919"/>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hoto layout with 4 rows tex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11354712" cy="728448"/>
          </a:xfrm>
        </p:spPr>
        <p:txBody>
          <a:bodyPr/>
          <a:lstStyle>
            <a:lvl1pPr>
              <a:defRPr>
                <a:solidFill>
                  <a:schemeClr val="tx1"/>
                </a:solidFill>
              </a:defRPr>
            </a:lvl1pPr>
          </a:lstStyle>
          <a:p>
            <a:r>
              <a:rPr lang="en-US" dirty="0"/>
              <a:t>Photo layout 1</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1456897"/>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2734160"/>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5" name="Text Placeholder 4">
            <a:extLst>
              <a:ext uri="{FF2B5EF4-FFF2-40B4-BE49-F238E27FC236}">
                <a16:creationId xmlns:a16="http://schemas.microsoft.com/office/drawing/2014/main" id="{7C7AB201-5BBE-4D8C-A466-367843FF4F01}"/>
              </a:ext>
            </a:extLst>
          </p:cNvPr>
          <p:cNvSpPr>
            <a:spLocks noGrp="1"/>
          </p:cNvSpPr>
          <p:nvPr>
            <p:ph type="body" sz="quarter" idx="45" hasCustomPrompt="1"/>
          </p:nvPr>
        </p:nvSpPr>
        <p:spPr>
          <a:xfrm>
            <a:off x="418644" y="4011423"/>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9" name="Text Placeholder 4">
            <a:extLst>
              <a:ext uri="{FF2B5EF4-FFF2-40B4-BE49-F238E27FC236}">
                <a16:creationId xmlns:a16="http://schemas.microsoft.com/office/drawing/2014/main" id="{FAB025A3-3CCD-40EA-99F1-A41DBE40973C}"/>
              </a:ext>
            </a:extLst>
          </p:cNvPr>
          <p:cNvSpPr>
            <a:spLocks noGrp="1"/>
          </p:cNvSpPr>
          <p:nvPr>
            <p:ph type="body" sz="quarter" idx="46" hasCustomPrompt="1"/>
          </p:nvPr>
        </p:nvSpPr>
        <p:spPr>
          <a:xfrm>
            <a:off x="418644" y="5288687"/>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2" name="Rectangle 1">
            <a:extLst>
              <a:ext uri="{FF2B5EF4-FFF2-40B4-BE49-F238E27FC236}">
                <a16:creationId xmlns:a16="http://schemas.microsoft.com/office/drawing/2014/main" id="{680D905E-E7A9-44EC-830B-323C290AAA27}"/>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349678" y="1564130"/>
            <a:ext cx="5303845" cy="4746143"/>
          </a:xfrm>
          <a:prstGeom prst="rect">
            <a:avLst/>
          </a:prstGeom>
          <a:blipFill dpi="0" rotWithShape="1">
            <a:blip r:embed="rId2"/>
            <a:srcRect/>
            <a:stretch>
              <a:fillRect/>
            </a:stretch>
          </a:blipFill>
          <a:ln w="19050">
            <a:noFill/>
          </a:ln>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cxnSp>
        <p:nvCxnSpPr>
          <p:cNvPr id="9" name="Straight Connector 8">
            <a:extLst>
              <a:ext uri="{FF2B5EF4-FFF2-40B4-BE49-F238E27FC236}">
                <a16:creationId xmlns:a16="http://schemas.microsoft.com/office/drawing/2014/main" id="{5E2F051F-FAD1-40B7-AD8D-86ACA838D32B}"/>
              </a:ext>
              <a:ext uri="{C183D7F6-B498-43B3-948B-1728B52AA6E4}">
                <adec:decorative xmlns:adec="http://schemas.microsoft.com/office/drawing/2017/decorative" val="1"/>
              </a:ext>
            </a:extLst>
          </p:cNvPr>
          <p:cNvCxnSpPr>
            <a:cxnSpLocks/>
          </p:cNvCxnSpPr>
          <p:nvPr userDrawn="1"/>
        </p:nvCxnSpPr>
        <p:spPr>
          <a:xfrm>
            <a:off x="418644" y="2660048"/>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8966B79-BC7C-4DB8-80D4-01380DB97330}"/>
              </a:ext>
              <a:ext uri="{C183D7F6-B498-43B3-948B-1728B52AA6E4}">
                <adec:decorative xmlns:adec="http://schemas.microsoft.com/office/drawing/2017/decorative" val="1"/>
              </a:ext>
            </a:extLst>
          </p:cNvPr>
          <p:cNvCxnSpPr>
            <a:cxnSpLocks/>
          </p:cNvCxnSpPr>
          <p:nvPr userDrawn="1"/>
        </p:nvCxnSpPr>
        <p:spPr>
          <a:xfrm>
            <a:off x="418644" y="3937131"/>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69D048A-1B0B-4837-8CE2-BD16F3AE2B1C}"/>
              </a:ext>
              <a:ext uri="{C183D7F6-B498-43B3-948B-1728B52AA6E4}">
                <adec:decorative xmlns:adec="http://schemas.microsoft.com/office/drawing/2017/decorative" val="1"/>
              </a:ext>
            </a:extLst>
          </p:cNvPr>
          <p:cNvCxnSpPr>
            <a:cxnSpLocks/>
          </p:cNvCxnSpPr>
          <p:nvPr userDrawn="1"/>
        </p:nvCxnSpPr>
        <p:spPr>
          <a:xfrm>
            <a:off x="418644" y="5214214"/>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 name="Footer Placeholder 1">
            <a:extLst>
              <a:ext uri="{FF2B5EF4-FFF2-40B4-BE49-F238E27FC236}">
                <a16:creationId xmlns:a16="http://schemas.microsoft.com/office/drawing/2014/main" id="{B394CE8A-C8F7-40DD-84CF-FE592D7BC2D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56702806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_Power Automate Blue Color">
    <p:bg>
      <p:bgPr>
        <a:solidFill>
          <a:schemeClr val="accent2"/>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A3832679-E3D2-4AC0-9F24-F975869E5D10}"/>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39162165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hoto layout with gray filled text box">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3" y="440494"/>
            <a:ext cx="11354714" cy="728448"/>
          </a:xfrm>
        </p:spPr>
        <p:txBody>
          <a:bodyPr/>
          <a:lstStyle>
            <a:lvl1pPr>
              <a:defRPr>
                <a:solidFill>
                  <a:schemeClr val="tx1"/>
                </a:solidFill>
              </a:defRPr>
            </a:lvl1pPr>
          </a:lstStyle>
          <a:p>
            <a:r>
              <a:rPr lang="en-US" dirty="0"/>
              <a:t>Photo layout 1</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1456897"/>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The quick brown fox jumps over the lazy dog. The quick brown fox jumps over the lazy dog.</a:t>
            </a:r>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2734160"/>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5" name="Text Placeholder 4">
            <a:extLst>
              <a:ext uri="{FF2B5EF4-FFF2-40B4-BE49-F238E27FC236}">
                <a16:creationId xmlns:a16="http://schemas.microsoft.com/office/drawing/2014/main" id="{7C7AB201-5BBE-4D8C-A466-367843FF4F01}"/>
              </a:ext>
            </a:extLst>
          </p:cNvPr>
          <p:cNvSpPr>
            <a:spLocks noGrp="1"/>
          </p:cNvSpPr>
          <p:nvPr>
            <p:ph type="body" sz="quarter" idx="45" hasCustomPrompt="1"/>
          </p:nvPr>
        </p:nvSpPr>
        <p:spPr>
          <a:xfrm>
            <a:off x="418644" y="4011423"/>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9" name="Text Placeholder 4">
            <a:extLst>
              <a:ext uri="{FF2B5EF4-FFF2-40B4-BE49-F238E27FC236}">
                <a16:creationId xmlns:a16="http://schemas.microsoft.com/office/drawing/2014/main" id="{FAB025A3-3CCD-40EA-99F1-A41DBE40973C}"/>
              </a:ext>
            </a:extLst>
          </p:cNvPr>
          <p:cNvSpPr>
            <a:spLocks noGrp="1"/>
          </p:cNvSpPr>
          <p:nvPr>
            <p:ph type="body" sz="quarter" idx="46" hasCustomPrompt="1"/>
          </p:nvPr>
        </p:nvSpPr>
        <p:spPr>
          <a:xfrm>
            <a:off x="418644" y="5288687"/>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3" name="Rectangle 2">
            <a:extLst>
              <a:ext uri="{FF2B5EF4-FFF2-40B4-BE49-F238E27FC236}">
                <a16:creationId xmlns:a16="http://schemas.microsoft.com/office/drawing/2014/main" id="{0F6F2449-CE4A-4880-A860-78E767F6EFFC}"/>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349678" y="1564130"/>
            <a:ext cx="5303845" cy="4746143"/>
          </a:xfrm>
          <a:prstGeom prst="rect">
            <a:avLst/>
          </a:prstGeom>
          <a:blipFill dpi="0" rotWithShape="1">
            <a:blip r:embed="rId2"/>
            <a:srcRect/>
            <a:stretch>
              <a:fillRect/>
            </a:stretch>
          </a:blipFill>
          <a:ln w="19050">
            <a:noFill/>
          </a:ln>
        </p:spPr>
        <p:txBody>
          <a:bodyPr tIns="9144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BDD9959D-3459-4484-BDE0-9F4EABE5443B}"/>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925728705"/>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emo slide with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E9E5E14-01F2-4F10-A177-A81144B86D44}"/>
              </a:ext>
            </a:extLst>
          </p:cNvPr>
          <p:cNvSpPr>
            <a:spLocks noGrp="1"/>
          </p:cNvSpPr>
          <p:nvPr>
            <p:ph type="title"/>
          </p:nvPr>
        </p:nvSpPr>
        <p:spPr>
          <a:xfrm>
            <a:off x="418643" y="440494"/>
            <a:ext cx="11341268" cy="728448"/>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418644" y="1456898"/>
            <a:ext cx="5408119" cy="615553"/>
          </a:xfrm>
          <a:prstGeom prst="rect">
            <a:avLst/>
          </a:prstGeom>
        </p:spPr>
        <p:txBody>
          <a:bodyPr wrap="square" lIns="0" tIns="0" rIns="0" bIns="0">
            <a:spAutoFit/>
          </a:bodyPr>
          <a:lstStyle>
            <a:lvl1pPr marL="0" indent="0">
              <a:lnSpc>
                <a:spcPts val="2353"/>
              </a:lnSpc>
              <a:buNone/>
              <a:defRPr sz="2400" b="0" i="0" spc="0">
                <a:solidFill>
                  <a:schemeClr val="tx1"/>
                </a:solidFill>
                <a:latin typeface="+mj-lt"/>
              </a:defRPr>
            </a:lvl1pPr>
            <a:lvl2pPr marL="224097" indent="0">
              <a:buNone/>
              <a:defRPr/>
            </a:lvl2pPr>
            <a:lvl3pPr marL="448193" indent="0">
              <a:buNone/>
              <a:defRPr/>
            </a:lvl3pPr>
            <a:lvl4pPr marL="672290" indent="0">
              <a:buNone/>
              <a:defRPr/>
            </a:lvl4pPr>
            <a:lvl5pPr marL="896386" indent="0">
              <a:buNone/>
              <a:defRPr/>
            </a:lvl5pPr>
          </a:lstStyle>
          <a:p>
            <a:pPr lvl="0"/>
            <a:r>
              <a:rPr lang="pt-BR" dirty="0" err="1"/>
              <a:t>Large</a:t>
            </a:r>
            <a:r>
              <a:rPr lang="pt-BR" dirty="0"/>
              <a:t> </a:t>
            </a:r>
            <a:r>
              <a:rPr lang="pt-BR" dirty="0" err="1"/>
              <a:t>subhead</a:t>
            </a:r>
            <a:r>
              <a:rPr lang="pt-BR" dirty="0"/>
              <a:t> Segoe UI </a:t>
            </a:r>
            <a:r>
              <a:rPr lang="pt-BR" dirty="0" err="1"/>
              <a:t>Semibold</a:t>
            </a:r>
            <a:r>
              <a:rPr lang="pt-BR" dirty="0"/>
              <a:t> Regular 20/24</a:t>
            </a:r>
            <a:endParaRPr lang="en-US" dirty="0"/>
          </a:p>
        </p:txBody>
      </p:sp>
      <p:sp>
        <p:nvSpPr>
          <p:cNvPr id="5" name="Text Placeholder 4"/>
          <p:cNvSpPr>
            <a:spLocks noGrp="1"/>
          </p:cNvSpPr>
          <p:nvPr>
            <p:ph type="body" sz="quarter" idx="11" hasCustomPrompt="1"/>
          </p:nvPr>
        </p:nvSpPr>
        <p:spPr>
          <a:xfrm>
            <a:off x="418643" y="2158886"/>
            <a:ext cx="5408118" cy="2339102"/>
          </a:xfrm>
          <a:prstGeom prst="rect">
            <a:avLst/>
          </a:prstGeom>
        </p:spPr>
        <p:txBody>
          <a:bodyPr lIns="0" tIns="45720" rIns="0" bIns="45720"/>
          <a:lstStyle>
            <a:lvl1pPr marL="0" indent="0">
              <a:lnSpc>
                <a:spcPct val="100000"/>
              </a:lnSpc>
              <a:spcBef>
                <a:spcPts val="0"/>
              </a:spcBef>
              <a:spcAft>
                <a:spcPts val="12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pPr lvl="0"/>
            <a:r>
              <a:rPr lang="en-US" dirty="0"/>
              <a:t>Body copy Segoe UI Regular 14/18. The quick brown fox jumps over the lazy dog. The quick brown fox jumps over the lazy dog. The quick brown fox jumps over the lazy dog.</a:t>
            </a:r>
          </a:p>
          <a:p>
            <a:pPr lvl="0"/>
            <a:r>
              <a:rPr lang="en-US" dirty="0"/>
              <a:t>Body copy Segoe UI Regular 14/18. The quick brown fox jumps over the lazy dog. The quick brown fox jumps over the lazy dog. The quick brown fox jumps over the lazy dog.</a:t>
            </a:r>
          </a:p>
          <a:p>
            <a:pPr lvl="0"/>
            <a:r>
              <a:rPr lang="en-US" dirty="0"/>
              <a:t>Body copy Segoe UI Regular 14/18. The quick brown fox jumps over the lazy dog. The quick brown fox jumps over the lazy dog. The quick brown fox jumps over the lazy dog.</a:t>
            </a:r>
          </a:p>
        </p:txBody>
      </p:sp>
      <p:pic>
        <p:nvPicPr>
          <p:cNvPr id="11" name="Picture 10" descr="Tablet image">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b="2610"/>
          <a:stretch/>
        </p:blipFill>
        <p:spPr>
          <a:xfrm>
            <a:off x="4444774" y="586254"/>
            <a:ext cx="7747227" cy="6271747"/>
          </a:xfrm>
          <a:prstGeom prst="rect">
            <a:avLst/>
          </a:prstGeom>
        </p:spPr>
      </p:pic>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hasCustomPrompt="1"/>
          </p:nvPr>
        </p:nvSpPr>
        <p:spPr>
          <a:xfrm>
            <a:off x="6357959" y="1699714"/>
            <a:ext cx="5834041" cy="4319326"/>
          </a:xfrm>
          <a:prstGeom prst="rect">
            <a:avLst/>
          </a:prstGeom>
        </p:spPr>
        <p:txBody>
          <a:bodyPr anchor="ctr" anchorCtr="0">
            <a:noAutofit/>
          </a:bodyPr>
          <a:lstStyle>
            <a:lvl1pPr algn="ctr">
              <a:defRPr sz="3529">
                <a:solidFill>
                  <a:srgbClr val="000000"/>
                </a:solidFill>
              </a:defRPr>
            </a:lvl1pPr>
          </a:lstStyle>
          <a:p>
            <a:r>
              <a:rPr lang="en-US"/>
              <a:t>DEMO</a:t>
            </a:r>
          </a:p>
        </p:txBody>
      </p:sp>
      <p:sp>
        <p:nvSpPr>
          <p:cNvPr id="2" name="Footer Placeholder 1">
            <a:extLst>
              <a:ext uri="{FF2B5EF4-FFF2-40B4-BE49-F238E27FC236}">
                <a16:creationId xmlns:a16="http://schemas.microsoft.com/office/drawing/2014/main" id="{8A22579A-F1B5-42C9-964C-C03AC486905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569326217"/>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A9A2FC6-09D2-4CBB-A8B4-445680BD8200}"/>
              </a:ext>
            </a:extLst>
          </p:cNvPr>
          <p:cNvSpPr>
            <a:spLocks noGrp="1"/>
          </p:cNvSpPr>
          <p:nvPr>
            <p:ph type="title" hasCustomPrompt="1"/>
          </p:nvPr>
        </p:nvSpPr>
        <p:spPr/>
        <p:txBody>
          <a:bodyPr/>
          <a:lstStyle>
            <a:lvl1pPr>
              <a:defRPr/>
            </a:lvl1pPr>
          </a:lstStyle>
          <a:p>
            <a:r>
              <a:rPr lang="en-US" dirty="0"/>
              <a:t>Demo </a:t>
            </a:r>
          </a:p>
        </p:txBody>
      </p:sp>
      <p:pic>
        <p:nvPicPr>
          <p:cNvPr id="10" name="Picture 9" descr="Tablet image">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b="1563"/>
          <a:stretch/>
        </p:blipFill>
        <p:spPr>
          <a:xfrm>
            <a:off x="334447" y="586564"/>
            <a:ext cx="10869930" cy="6271436"/>
          </a:xfrm>
          <a:prstGeom prst="rect">
            <a:avLst/>
          </a:prstGeom>
        </p:spPr>
      </p:pic>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hasCustomPrompt="1"/>
          </p:nvPr>
        </p:nvSpPr>
        <p:spPr>
          <a:xfrm>
            <a:off x="2265962" y="1702827"/>
            <a:ext cx="7660076" cy="4311543"/>
          </a:xfrm>
          <a:prstGeom prst="rect">
            <a:avLst/>
          </a:prstGeom>
        </p:spPr>
        <p:txBody>
          <a:bodyPr anchor="ctr" anchorCtr="0">
            <a:noAutofit/>
          </a:bodyPr>
          <a:lstStyle>
            <a:lvl1pPr algn="ctr">
              <a:defRPr sz="3529">
                <a:solidFill>
                  <a:srgbClr val="000000"/>
                </a:solidFill>
              </a:defRPr>
            </a:lvl1pPr>
          </a:lstStyle>
          <a:p>
            <a:r>
              <a:rPr lang="en-US"/>
              <a:t>DEMO</a:t>
            </a:r>
          </a:p>
        </p:txBody>
      </p:sp>
      <p:sp>
        <p:nvSpPr>
          <p:cNvPr id="2" name="Footer Placeholder 1">
            <a:extLst>
              <a:ext uri="{FF2B5EF4-FFF2-40B4-BE49-F238E27FC236}">
                <a16:creationId xmlns:a16="http://schemas.microsoft.com/office/drawing/2014/main" id="{E84FE4C0-97E2-47A0-A924-D46358B22C1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40943647"/>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55996" y="1950780"/>
            <a:ext cx="3618377"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55991"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9" name="Text Placeholder 4"/>
          <p:cNvSpPr>
            <a:spLocks noGrp="1"/>
          </p:cNvSpPr>
          <p:nvPr>
            <p:ph type="body" sz="quarter" idx="12" hasCustomPrompt="1"/>
          </p:nvPr>
        </p:nvSpPr>
        <p:spPr>
          <a:xfrm>
            <a:off x="455992" y="5947380"/>
            <a:ext cx="3618381" cy="307777"/>
          </a:xfrm>
          <a:prstGeom prst="rect">
            <a:avLst/>
          </a:prstGeom>
        </p:spPr>
        <p:txBody>
          <a:bodyPr lIns="0" tIns="0" rIns="0" bIns="0"/>
          <a:lstStyle>
            <a:lvl1pPr marL="0" indent="0">
              <a:lnSpc>
                <a:spcPct val="100000"/>
              </a:lnSpc>
              <a:spcBef>
                <a:spcPts val="882"/>
              </a:spcBef>
              <a:buFont typeface="Arial" panose="020B0604020202020204" pitchFamily="34" charset="0"/>
              <a:buNone/>
              <a:defRPr sz="10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a:t>Caption body copy Segoe UI Regular 10/12. The quick brown fox jumps over the lazy dog.</a:t>
            </a:r>
          </a:p>
        </p:txBody>
      </p:sp>
      <p:sp>
        <p:nvSpPr>
          <p:cNvPr id="20" name="Chart Placeholder 6"/>
          <p:cNvSpPr>
            <a:spLocks noGrp="1"/>
          </p:cNvSpPr>
          <p:nvPr>
            <p:ph type="chart" sz="quarter" idx="22"/>
          </p:nvPr>
        </p:nvSpPr>
        <p:spPr>
          <a:xfrm>
            <a:off x="4303152" y="1950780"/>
            <a:ext cx="3607487"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314044"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17" name="Text Placeholder 4"/>
          <p:cNvSpPr>
            <a:spLocks noGrp="1"/>
          </p:cNvSpPr>
          <p:nvPr>
            <p:ph type="body" sz="quarter" idx="18" hasCustomPrompt="1"/>
          </p:nvPr>
        </p:nvSpPr>
        <p:spPr>
          <a:xfrm>
            <a:off x="4303152" y="5947380"/>
            <a:ext cx="3607487" cy="307777"/>
          </a:xfrm>
          <a:prstGeom prst="rect">
            <a:avLst/>
          </a:prstGeom>
        </p:spPr>
        <p:txBody>
          <a:bodyPr vert="horz" wrap="square" lIns="0" tIns="0" rIns="0" bIns="0" rtlCol="0">
            <a:spAutoFit/>
          </a:bodyPr>
          <a:lstStyle>
            <a:lvl1pPr>
              <a:lnSpc>
                <a:spcPct val="100000"/>
              </a:lnSpc>
              <a:tabLst/>
              <a:defRPr lang="en-US" sz="1000" b="0" i="0" spc="0" dirty="0" smtClean="0">
                <a:solidFill>
                  <a:srgbClr val="000000"/>
                </a:solidFill>
                <a:latin typeface="+mn-lt"/>
              </a:defRPr>
            </a:lvl1pPr>
          </a:lstStyle>
          <a:p>
            <a:pPr lvl="0"/>
            <a:r>
              <a:rPr lang="en-US"/>
              <a:t>Caption body copy Segoe UI Regular 10/12. The quick brown fox jumps over the lazy dog.</a:t>
            </a:r>
          </a:p>
        </p:txBody>
      </p:sp>
      <p:sp>
        <p:nvSpPr>
          <p:cNvPr id="21" name="Chart Placeholder 6"/>
          <p:cNvSpPr>
            <a:spLocks noGrp="1"/>
          </p:cNvSpPr>
          <p:nvPr>
            <p:ph type="chart" sz="quarter" idx="23"/>
          </p:nvPr>
        </p:nvSpPr>
        <p:spPr>
          <a:xfrm>
            <a:off x="8139412" y="1950780"/>
            <a:ext cx="3623051"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139413" y="5947380"/>
            <a:ext cx="3607487" cy="307777"/>
          </a:xfrm>
          <a:prstGeom prst="rect">
            <a:avLst/>
          </a:prstGeom>
        </p:spPr>
        <p:txBody>
          <a:bodyPr vert="horz" wrap="square" lIns="0" tIns="0" rIns="0" bIns="0" rtlCol="0">
            <a:spAutoFit/>
          </a:bodyPr>
          <a:lstStyle>
            <a:lvl1pPr>
              <a:lnSpc>
                <a:spcPct val="100000"/>
              </a:lnSpc>
              <a:tabLst/>
              <a:defRPr lang="en-US" sz="1000" b="0" i="0" spc="0" dirty="0" smtClean="0">
                <a:solidFill>
                  <a:srgbClr val="000000"/>
                </a:solidFill>
                <a:latin typeface="+mn-lt"/>
              </a:defRPr>
            </a:lvl1pPr>
          </a:lstStyle>
          <a:p>
            <a:pPr lvl="0"/>
            <a:r>
              <a:rPr lang="en-US"/>
              <a:t>Caption body copy Segoe UI Regular 10/12.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139413"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3" name="Footer Placeholder 1">
            <a:extLst>
              <a:ext uri="{FF2B5EF4-FFF2-40B4-BE49-F238E27FC236}">
                <a16:creationId xmlns:a16="http://schemas.microsoft.com/office/drawing/2014/main" id="{FA5328AC-6A58-453B-9802-C4F04C29295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
        <p:nvSpPr>
          <p:cNvPr id="5" name="Title 4">
            <a:extLst>
              <a:ext uri="{FF2B5EF4-FFF2-40B4-BE49-F238E27FC236}">
                <a16:creationId xmlns:a16="http://schemas.microsoft.com/office/drawing/2014/main" id="{4C72913C-59D3-4340-A6C5-32B69C2989A0}"/>
              </a:ext>
            </a:extLst>
          </p:cNvPr>
          <p:cNvSpPr>
            <a:spLocks noGrp="1"/>
          </p:cNvSpPr>
          <p:nvPr>
            <p:ph type="title"/>
          </p:nvPr>
        </p:nvSpPr>
        <p:spPr/>
        <p:txBody>
          <a:bodyPr/>
          <a:lstStyle/>
          <a:p>
            <a:r>
              <a:rPr lang="en-US"/>
              <a:t>Click to edit Master title style</a:t>
            </a:r>
            <a:endParaRPr lang="fr-FR"/>
          </a:p>
        </p:txBody>
      </p:sp>
    </p:spTree>
    <p:extLst>
      <p:ext uri="{BB962C8B-B14F-4D97-AF65-F5344CB8AC3E}">
        <p14:creationId xmlns:p14="http://schemas.microsoft.com/office/powerpoint/2010/main" val="334531664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320125-45A4-4C74-9D99-B161A1AC8C9F}"/>
              </a:ext>
            </a:extLst>
          </p:cNvPr>
          <p:cNvSpPr>
            <a:spLocks noGrp="1"/>
          </p:cNvSpPr>
          <p:nvPr>
            <p:ph type="title"/>
          </p:nvPr>
        </p:nvSpPr>
        <p:spPr/>
        <p:txBody>
          <a:bodyPr/>
          <a:lstStyle/>
          <a:p>
            <a:r>
              <a:rPr lang="en-US"/>
              <a:t>Click to edit Master title style</a:t>
            </a:r>
          </a:p>
        </p:txBody>
      </p:sp>
      <p:sp>
        <p:nvSpPr>
          <p:cNvPr id="4" name="Table Placeholder 3"/>
          <p:cNvSpPr>
            <a:spLocks noGrp="1"/>
          </p:cNvSpPr>
          <p:nvPr>
            <p:ph type="tbl" sz="quarter" idx="10"/>
          </p:nvPr>
        </p:nvSpPr>
        <p:spPr>
          <a:xfrm>
            <a:off x="418644" y="1457324"/>
            <a:ext cx="11343820" cy="4960181"/>
          </a:xfrm>
          <a:prstGeom prst="rect">
            <a:avLst/>
          </a:prstGeom>
        </p:spPr>
        <p:txBody>
          <a:bodyPr anchor="ctr" anchorCtr="0"/>
          <a:lstStyle>
            <a:lvl1pPr algn="ctr">
              <a:defRPr sz="2400"/>
            </a:lvl1pPr>
          </a:lstStyle>
          <a:p>
            <a:r>
              <a:rPr lang="en-US"/>
              <a:t>Click icon to add table</a:t>
            </a:r>
          </a:p>
        </p:txBody>
      </p:sp>
      <p:sp>
        <p:nvSpPr>
          <p:cNvPr id="2" name="Footer Placeholder 1">
            <a:extLst>
              <a:ext uri="{FF2B5EF4-FFF2-40B4-BE49-F238E27FC236}">
                <a16:creationId xmlns:a16="http://schemas.microsoft.com/office/drawing/2014/main" id="{71E5784C-2CDD-4699-AC34-0D913D75C71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27641596"/>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Lab exercise layout - 1">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two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lvl="1"/>
            <a:r>
              <a:rPr lang="en-US" dirty="0"/>
              <a:t>Body copy Segoe UI </a:t>
            </a:r>
            <a:r>
              <a:rPr lang="en-US" dirty="0" err="1"/>
              <a:t>Semibold</a:t>
            </a:r>
            <a:r>
              <a:rPr lang="en-US" dirty="0"/>
              <a:t> 20/24. </a:t>
            </a:r>
          </a:p>
          <a:p>
            <a:pPr lvl="1"/>
            <a:r>
              <a:rPr lang="en-US" dirty="0"/>
              <a:t>The quick brown fox jumps over the lazy dog. The quick brown fox jumps over the lazy dog. The quick brown fox jumps over the lazy dog.</a:t>
            </a:r>
          </a:p>
        </p:txBody>
      </p:sp>
      <p:sp>
        <p:nvSpPr>
          <p:cNvPr id="14" name="Text Placeholder 4"/>
          <p:cNvSpPr>
            <a:spLocks noGrp="1"/>
          </p:cNvSpPr>
          <p:nvPr>
            <p:ph type="body" sz="quarter" idx="15" hasCustomPrompt="1"/>
          </p:nvPr>
        </p:nvSpPr>
        <p:spPr>
          <a:xfrm>
            <a:off x="432090" y="2980724"/>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90" y="3517900"/>
            <a:ext cx="5435768"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6337590" y="3517900"/>
            <a:ext cx="5435768"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6E88CC05-5984-4661-94A2-4BD7378D4A3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068951825"/>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ab exercise layout -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a:t>
            </a:r>
          </a:p>
        </p:txBody>
      </p:sp>
      <p:sp>
        <p:nvSpPr>
          <p:cNvPr id="14" name="Text Placeholder 4"/>
          <p:cNvSpPr>
            <a:spLocks noGrp="1"/>
          </p:cNvSpPr>
          <p:nvPr>
            <p:ph type="body" sz="quarter" idx="15" hasCustomPrompt="1"/>
          </p:nvPr>
        </p:nvSpPr>
        <p:spPr>
          <a:xfrm>
            <a:off x="432090" y="1456896"/>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89"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4277544"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8" name="Text Placeholder 3">
            <a:extLst>
              <a:ext uri="{FF2B5EF4-FFF2-40B4-BE49-F238E27FC236}">
                <a16:creationId xmlns:a16="http://schemas.microsoft.com/office/drawing/2014/main" id="{BAA6534B-85AD-4091-8AA3-8445CC36C8FE}"/>
              </a:ext>
            </a:extLst>
          </p:cNvPr>
          <p:cNvSpPr>
            <a:spLocks noGrp="1"/>
          </p:cNvSpPr>
          <p:nvPr>
            <p:ph type="body" sz="quarter" idx="18"/>
          </p:nvPr>
        </p:nvSpPr>
        <p:spPr>
          <a:xfrm>
            <a:off x="8123000"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7A1D06E4-7443-4456-ADAE-C5553142053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946948918"/>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Lab exercise layout -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a:t>
            </a:r>
          </a:p>
        </p:txBody>
      </p:sp>
      <p:sp>
        <p:nvSpPr>
          <p:cNvPr id="14" name="Text Placeholder 4"/>
          <p:cNvSpPr>
            <a:spLocks noGrp="1"/>
          </p:cNvSpPr>
          <p:nvPr>
            <p:ph type="body" sz="quarter" idx="15" hasCustomPrompt="1"/>
          </p:nvPr>
        </p:nvSpPr>
        <p:spPr>
          <a:xfrm>
            <a:off x="432090" y="1456896"/>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89"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4277544"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8" name="Text Placeholder 3">
            <a:extLst>
              <a:ext uri="{FF2B5EF4-FFF2-40B4-BE49-F238E27FC236}">
                <a16:creationId xmlns:a16="http://schemas.microsoft.com/office/drawing/2014/main" id="{BAA6534B-85AD-4091-8AA3-8445CC36C8FE}"/>
              </a:ext>
            </a:extLst>
          </p:cNvPr>
          <p:cNvSpPr>
            <a:spLocks noGrp="1"/>
          </p:cNvSpPr>
          <p:nvPr>
            <p:ph type="body" sz="quarter" idx="18"/>
          </p:nvPr>
        </p:nvSpPr>
        <p:spPr>
          <a:xfrm>
            <a:off x="8123000"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9" name="Text Placeholder 3">
            <a:extLst>
              <a:ext uri="{FF2B5EF4-FFF2-40B4-BE49-F238E27FC236}">
                <a16:creationId xmlns:a16="http://schemas.microsoft.com/office/drawing/2014/main" id="{E6D80433-266B-4248-A258-DDF54D650DFC}"/>
              </a:ext>
            </a:extLst>
          </p:cNvPr>
          <p:cNvSpPr>
            <a:spLocks noGrp="1"/>
          </p:cNvSpPr>
          <p:nvPr>
            <p:ph type="body" sz="quarter" idx="19"/>
          </p:nvPr>
        </p:nvSpPr>
        <p:spPr>
          <a:xfrm>
            <a:off x="432089"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10" name="Text Placeholder 3">
            <a:extLst>
              <a:ext uri="{FF2B5EF4-FFF2-40B4-BE49-F238E27FC236}">
                <a16:creationId xmlns:a16="http://schemas.microsoft.com/office/drawing/2014/main" id="{1CFB4F84-2AE0-40B1-A3E4-5505E85C8B2E}"/>
              </a:ext>
            </a:extLst>
          </p:cNvPr>
          <p:cNvSpPr>
            <a:spLocks noGrp="1"/>
          </p:cNvSpPr>
          <p:nvPr>
            <p:ph type="body" sz="quarter" idx="20"/>
          </p:nvPr>
        </p:nvSpPr>
        <p:spPr>
          <a:xfrm>
            <a:off x="4277544"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11" name="Text Placeholder 3">
            <a:extLst>
              <a:ext uri="{FF2B5EF4-FFF2-40B4-BE49-F238E27FC236}">
                <a16:creationId xmlns:a16="http://schemas.microsoft.com/office/drawing/2014/main" id="{E6BF108F-CD54-497C-81CA-E67ED2BA7279}"/>
              </a:ext>
            </a:extLst>
          </p:cNvPr>
          <p:cNvSpPr>
            <a:spLocks noGrp="1"/>
          </p:cNvSpPr>
          <p:nvPr>
            <p:ph type="body" sz="quarter" idx="21"/>
          </p:nvPr>
        </p:nvSpPr>
        <p:spPr>
          <a:xfrm>
            <a:off x="8123000"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B097EA0F-56BD-4B59-86D1-C17851D8F2F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87078865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ext option_2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66708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980724"/>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3F2E7435-DA42-4296-B846-4E91740D178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50929568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 option_3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450308"/>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546889"/>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3359E8F-F4BC-46D9-A456-1AEF499C6D31}"/>
              </a:ext>
              <a:ext uri="{C183D7F6-B498-43B3-948B-1728B52AA6E4}">
                <adec:decorative xmlns:adec="http://schemas.microsoft.com/office/drawing/2017/decorative" val="1"/>
              </a:ext>
            </a:extLst>
          </p:cNvPr>
          <p:cNvCxnSpPr>
            <a:cxnSpLocks/>
          </p:cNvCxnSpPr>
          <p:nvPr userDrawn="1"/>
        </p:nvCxnSpPr>
        <p:spPr>
          <a:xfrm>
            <a:off x="1568744" y="354014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636882"/>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7A2B48ED-C92C-41E9-BE87-4EFFC145567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29677926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_Power Apps Purple Color">
    <p:bg>
      <p:bgPr>
        <a:solidFill>
          <a:schemeClr val="accent3"/>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CE80634A-8A0E-44CB-AB31-48313FD22D63}"/>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3414889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ext option_4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450308"/>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546889"/>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3359E8F-F4BC-46D9-A456-1AEF499C6D31}"/>
              </a:ext>
              <a:ext uri="{C183D7F6-B498-43B3-948B-1728B52AA6E4}">
                <adec:decorative xmlns:adec="http://schemas.microsoft.com/office/drawing/2017/decorative" val="1"/>
              </a:ext>
            </a:extLst>
          </p:cNvPr>
          <p:cNvCxnSpPr>
            <a:cxnSpLocks/>
          </p:cNvCxnSpPr>
          <p:nvPr userDrawn="1"/>
        </p:nvCxnSpPr>
        <p:spPr>
          <a:xfrm>
            <a:off x="1568744" y="354014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636882"/>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15248E5B-B35D-43BA-B0E9-DDA9F982CABC}"/>
              </a:ext>
              <a:ext uri="{C183D7F6-B498-43B3-948B-1728B52AA6E4}">
                <adec:decorative xmlns:adec="http://schemas.microsoft.com/office/drawing/2017/decorative" val="1"/>
              </a:ext>
            </a:extLst>
          </p:cNvPr>
          <p:cNvCxnSpPr>
            <a:cxnSpLocks/>
          </p:cNvCxnSpPr>
          <p:nvPr userDrawn="1"/>
        </p:nvCxnSpPr>
        <p:spPr>
          <a:xfrm>
            <a:off x="1568744" y="4629985"/>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726875"/>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84CDC89F-49F0-4D24-9E6F-B7B972EB3B8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11641937"/>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ext option_5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five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8C7A5BA-6D5F-4F89-8133-5E7B5AFA5388}"/>
              </a:ext>
              <a:ext uri="{C183D7F6-B498-43B3-948B-1728B52AA6E4}">
                <adec:decorative xmlns:adec="http://schemas.microsoft.com/office/drawing/2017/decorative" val="1"/>
              </a:ext>
            </a:extLst>
          </p:cNvPr>
          <p:cNvCxnSpPr>
            <a:cxnSpLocks/>
          </p:cNvCxnSpPr>
          <p:nvPr userDrawn="1"/>
        </p:nvCxnSpPr>
        <p:spPr>
          <a:xfrm>
            <a:off x="1568744" y="2412957"/>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47217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CBD0695E-5B97-44BE-B0A8-F9214D354151}"/>
              </a:ext>
              <a:ext uri="{C183D7F6-B498-43B3-948B-1728B52AA6E4}">
                <adec:decorative xmlns:adec="http://schemas.microsoft.com/office/drawing/2017/decorative" val="1"/>
              </a:ext>
            </a:extLst>
          </p:cNvPr>
          <p:cNvCxnSpPr>
            <a:cxnSpLocks/>
          </p:cNvCxnSpPr>
          <p:nvPr userDrawn="1"/>
        </p:nvCxnSpPr>
        <p:spPr>
          <a:xfrm>
            <a:off x="1568744" y="3428093"/>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487457"/>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0" name="Straight Connector 9">
            <a:extLst>
              <a:ext uri="{FF2B5EF4-FFF2-40B4-BE49-F238E27FC236}">
                <a16:creationId xmlns:a16="http://schemas.microsoft.com/office/drawing/2014/main" id="{D602F602-8AD2-44FB-96AC-197B0B03616F}"/>
              </a:ext>
              <a:ext uri="{C183D7F6-B498-43B3-948B-1728B52AA6E4}">
                <adec:decorative xmlns:adec="http://schemas.microsoft.com/office/drawing/2017/decorative" val="1"/>
              </a:ext>
            </a:extLst>
          </p:cNvPr>
          <p:cNvCxnSpPr>
            <a:cxnSpLocks/>
          </p:cNvCxnSpPr>
          <p:nvPr userDrawn="1"/>
        </p:nvCxnSpPr>
        <p:spPr>
          <a:xfrm>
            <a:off x="1568744" y="4443230"/>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502737"/>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1" name="Straight Connector 10">
            <a:extLst>
              <a:ext uri="{FF2B5EF4-FFF2-40B4-BE49-F238E27FC236}">
                <a16:creationId xmlns:a16="http://schemas.microsoft.com/office/drawing/2014/main" id="{C5EE9FF8-98D9-46AE-9E3D-2F72E00C7752}"/>
              </a:ext>
              <a:ext uri="{C183D7F6-B498-43B3-948B-1728B52AA6E4}">
                <adec:decorative xmlns:adec="http://schemas.microsoft.com/office/drawing/2017/decorative" val="1"/>
              </a:ext>
            </a:extLst>
          </p:cNvPr>
          <p:cNvCxnSpPr>
            <a:cxnSpLocks/>
          </p:cNvCxnSpPr>
          <p:nvPr userDrawn="1"/>
        </p:nvCxnSpPr>
        <p:spPr>
          <a:xfrm>
            <a:off x="1568744" y="545836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568744" y="5518016"/>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4ED2AB97-27A5-4C49-966A-5D75D13B8CC2}"/>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31103671"/>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ext option_6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six rows</a:t>
            </a:r>
          </a:p>
        </p:txBody>
      </p:sp>
      <p:sp>
        <p:nvSpPr>
          <p:cNvPr id="5" name="Text Placeholder 4"/>
          <p:cNvSpPr>
            <a:spLocks noGrp="1"/>
          </p:cNvSpPr>
          <p:nvPr>
            <p:ph type="body" sz="quarter" idx="11" hasCustomPrompt="1"/>
          </p:nvPr>
        </p:nvSpPr>
        <p:spPr>
          <a:xfrm>
            <a:off x="1389459" y="1456896"/>
            <a:ext cx="10383899" cy="728448"/>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91176662-41A1-45F5-9F2A-CB3D5785A657}"/>
              </a:ext>
              <a:ext uri="{C183D7F6-B498-43B3-948B-1728B52AA6E4}">
                <adec:decorative xmlns:adec="http://schemas.microsoft.com/office/drawing/2017/decorative" val="1"/>
              </a:ext>
            </a:extLst>
          </p:cNvPr>
          <p:cNvCxnSpPr>
            <a:cxnSpLocks/>
          </p:cNvCxnSpPr>
          <p:nvPr userDrawn="1"/>
        </p:nvCxnSpPr>
        <p:spPr>
          <a:xfrm>
            <a:off x="1403101" y="2244505"/>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389459" y="2303329"/>
            <a:ext cx="10383899" cy="728448"/>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0" name="Straight Connector 9">
            <a:extLst>
              <a:ext uri="{FF2B5EF4-FFF2-40B4-BE49-F238E27FC236}">
                <a16:creationId xmlns:a16="http://schemas.microsoft.com/office/drawing/2014/main" id="{F1B8295B-9399-43B5-961D-6D1444246663}"/>
              </a:ext>
              <a:ext uri="{C183D7F6-B498-43B3-948B-1728B52AA6E4}">
                <adec:decorative xmlns:adec="http://schemas.microsoft.com/office/drawing/2017/decorative" val="1"/>
              </a:ext>
            </a:extLst>
          </p:cNvPr>
          <p:cNvCxnSpPr>
            <a:cxnSpLocks/>
          </p:cNvCxnSpPr>
          <p:nvPr userDrawn="1"/>
        </p:nvCxnSpPr>
        <p:spPr>
          <a:xfrm>
            <a:off x="1403101" y="3090816"/>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389459" y="3149762"/>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5" name="Straight Connector 14">
            <a:extLst>
              <a:ext uri="{FF2B5EF4-FFF2-40B4-BE49-F238E27FC236}">
                <a16:creationId xmlns:a16="http://schemas.microsoft.com/office/drawing/2014/main" id="{8661FE75-B00C-4695-B37C-FB53546A5F0A}"/>
              </a:ext>
              <a:ext uri="{C183D7F6-B498-43B3-948B-1728B52AA6E4}">
                <adec:decorative xmlns:adec="http://schemas.microsoft.com/office/drawing/2017/decorative" val="1"/>
              </a:ext>
            </a:extLst>
          </p:cNvPr>
          <p:cNvCxnSpPr>
            <a:cxnSpLocks/>
          </p:cNvCxnSpPr>
          <p:nvPr userDrawn="1"/>
        </p:nvCxnSpPr>
        <p:spPr>
          <a:xfrm>
            <a:off x="1403101" y="3937128"/>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389459" y="3996194"/>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1" name="Straight Connector 10">
            <a:extLst>
              <a:ext uri="{FF2B5EF4-FFF2-40B4-BE49-F238E27FC236}">
                <a16:creationId xmlns:a16="http://schemas.microsoft.com/office/drawing/2014/main" id="{44FEBE66-8971-4138-8B29-7373BB7CD1B7}"/>
              </a:ext>
              <a:ext uri="{C183D7F6-B498-43B3-948B-1728B52AA6E4}">
                <adec:decorative xmlns:adec="http://schemas.microsoft.com/office/drawing/2017/decorative" val="1"/>
              </a:ext>
            </a:extLst>
          </p:cNvPr>
          <p:cNvCxnSpPr>
            <a:cxnSpLocks/>
          </p:cNvCxnSpPr>
          <p:nvPr userDrawn="1"/>
        </p:nvCxnSpPr>
        <p:spPr>
          <a:xfrm>
            <a:off x="1403101" y="4783440"/>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389459" y="4842627"/>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2" name="Straight Connector 11">
            <a:extLst>
              <a:ext uri="{FF2B5EF4-FFF2-40B4-BE49-F238E27FC236}">
                <a16:creationId xmlns:a16="http://schemas.microsoft.com/office/drawing/2014/main" id="{EE9B15D9-25BA-4AE3-B36D-961D8C817DC1}"/>
              </a:ext>
              <a:ext uri="{C183D7F6-B498-43B3-948B-1728B52AA6E4}">
                <adec:decorative xmlns:adec="http://schemas.microsoft.com/office/drawing/2017/decorative" val="1"/>
              </a:ext>
            </a:extLst>
          </p:cNvPr>
          <p:cNvCxnSpPr>
            <a:cxnSpLocks/>
          </p:cNvCxnSpPr>
          <p:nvPr userDrawn="1"/>
        </p:nvCxnSpPr>
        <p:spPr>
          <a:xfrm>
            <a:off x="1403101" y="5629751"/>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4349BD30-0784-4B45-BEA2-C53624DF62CA}"/>
              </a:ext>
            </a:extLst>
          </p:cNvPr>
          <p:cNvSpPr>
            <a:spLocks noGrp="1"/>
          </p:cNvSpPr>
          <p:nvPr>
            <p:ph type="body" sz="quarter" idx="30" hasCustomPrompt="1"/>
          </p:nvPr>
        </p:nvSpPr>
        <p:spPr>
          <a:xfrm>
            <a:off x="1389459" y="5689059"/>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EA2F36BF-4C66-4F60-9687-8A7789E05AB2}"/>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7861017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ext option- Text three rows &amp; 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 &amp; two columns</a:t>
            </a:r>
          </a:p>
        </p:txBody>
      </p:sp>
      <p:sp>
        <p:nvSpPr>
          <p:cNvPr id="5" name="Text Placeholder 4"/>
          <p:cNvSpPr>
            <a:spLocks noGrp="1"/>
          </p:cNvSpPr>
          <p:nvPr>
            <p:ph type="body" sz="quarter" idx="11" hasCustomPrompt="1"/>
          </p:nvPr>
        </p:nvSpPr>
        <p:spPr>
          <a:xfrm>
            <a:off x="1568744" y="1456896"/>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cxnSp>
        <p:nvCxnSpPr>
          <p:cNvPr id="13" name="Straight Connector 12">
            <a:extLst>
              <a:ext uri="{FF2B5EF4-FFF2-40B4-BE49-F238E27FC236}">
                <a16:creationId xmlns:a16="http://schemas.microsoft.com/office/drawing/2014/main" id="{B2BC2D45-166A-42A4-BFA4-B0E61DE53CD1}"/>
              </a:ext>
              <a:ext uri="{C183D7F6-B498-43B3-948B-1728B52AA6E4}">
                <adec:decorative xmlns:adec="http://schemas.microsoft.com/office/drawing/2017/decorative" val="1"/>
              </a:ext>
            </a:extLst>
          </p:cNvPr>
          <p:cNvCxnSpPr>
            <a:cxnSpLocks/>
          </p:cNvCxnSpPr>
          <p:nvPr userDrawn="1"/>
        </p:nvCxnSpPr>
        <p:spPr>
          <a:xfrm>
            <a:off x="1568744" y="2875108"/>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3021452"/>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5" name="Straight Connector 14">
            <a:extLst>
              <a:ext uri="{FF2B5EF4-FFF2-40B4-BE49-F238E27FC236}">
                <a16:creationId xmlns:a16="http://schemas.microsoft.com/office/drawing/2014/main" id="{C17E5589-50A4-4ADA-A3D2-DFB8558FE78E}"/>
              </a:ext>
              <a:ext uri="{C183D7F6-B498-43B3-948B-1728B52AA6E4}">
                <adec:decorative xmlns:adec="http://schemas.microsoft.com/office/drawing/2017/decorative" val="1"/>
              </a:ext>
            </a:extLst>
          </p:cNvPr>
          <p:cNvCxnSpPr>
            <a:cxnSpLocks/>
          </p:cNvCxnSpPr>
          <p:nvPr userDrawn="1"/>
        </p:nvCxnSpPr>
        <p:spPr>
          <a:xfrm>
            <a:off x="1568744" y="4439664"/>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4586007"/>
            <a:ext cx="4393416" cy="1271868"/>
          </a:xfrm>
        </p:spPr>
        <p:txBody>
          <a:bodyPr wrap="square" lIns="0" tIns="0" rIns="0" bIns="0" anchor="t">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sp>
        <p:nvSpPr>
          <p:cNvPr id="29" name="Text Placeholder 4">
            <a:extLst>
              <a:ext uri="{FF2B5EF4-FFF2-40B4-BE49-F238E27FC236}">
                <a16:creationId xmlns:a16="http://schemas.microsoft.com/office/drawing/2014/main" id="{54CEFA1A-4B05-414F-9E00-66A809EDEFE4}"/>
              </a:ext>
            </a:extLst>
          </p:cNvPr>
          <p:cNvSpPr>
            <a:spLocks noGrp="1"/>
          </p:cNvSpPr>
          <p:nvPr>
            <p:ph type="body" sz="quarter" idx="31" hasCustomPrompt="1"/>
          </p:nvPr>
        </p:nvSpPr>
        <p:spPr>
          <a:xfrm>
            <a:off x="7379942" y="1456896"/>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7" name="Straight Connector 16">
            <a:extLst>
              <a:ext uri="{FF2B5EF4-FFF2-40B4-BE49-F238E27FC236}">
                <a16:creationId xmlns:a16="http://schemas.microsoft.com/office/drawing/2014/main" id="{599F4609-3CD7-4077-B992-04F71C504EF4}"/>
              </a:ext>
              <a:ext uri="{C183D7F6-B498-43B3-948B-1728B52AA6E4}">
                <adec:decorative xmlns:adec="http://schemas.microsoft.com/office/drawing/2017/decorative" val="1"/>
              </a:ext>
            </a:extLst>
          </p:cNvPr>
          <p:cNvCxnSpPr>
            <a:cxnSpLocks/>
          </p:cNvCxnSpPr>
          <p:nvPr userDrawn="1"/>
        </p:nvCxnSpPr>
        <p:spPr>
          <a:xfrm>
            <a:off x="7379943" y="2875108"/>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0" name="Text Placeholder 4">
            <a:extLst>
              <a:ext uri="{FF2B5EF4-FFF2-40B4-BE49-F238E27FC236}">
                <a16:creationId xmlns:a16="http://schemas.microsoft.com/office/drawing/2014/main" id="{02C874C0-C1A3-4ED0-BF17-8BE11B4FE347}"/>
              </a:ext>
            </a:extLst>
          </p:cNvPr>
          <p:cNvSpPr>
            <a:spLocks noGrp="1"/>
          </p:cNvSpPr>
          <p:nvPr>
            <p:ph type="body" sz="quarter" idx="32" hasCustomPrompt="1"/>
          </p:nvPr>
        </p:nvSpPr>
        <p:spPr>
          <a:xfrm>
            <a:off x="7379942" y="3021452"/>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9" name="Straight Connector 18">
            <a:extLst>
              <a:ext uri="{FF2B5EF4-FFF2-40B4-BE49-F238E27FC236}">
                <a16:creationId xmlns:a16="http://schemas.microsoft.com/office/drawing/2014/main" id="{0C2F439E-21AC-47A7-8FF2-2B3B30023C2D}"/>
              </a:ext>
              <a:ext uri="{C183D7F6-B498-43B3-948B-1728B52AA6E4}">
                <adec:decorative xmlns:adec="http://schemas.microsoft.com/office/drawing/2017/decorative" val="1"/>
              </a:ext>
            </a:extLst>
          </p:cNvPr>
          <p:cNvCxnSpPr>
            <a:cxnSpLocks/>
          </p:cNvCxnSpPr>
          <p:nvPr userDrawn="1"/>
        </p:nvCxnSpPr>
        <p:spPr>
          <a:xfrm>
            <a:off x="7379943" y="4439664"/>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1" name="Text Placeholder 4">
            <a:extLst>
              <a:ext uri="{FF2B5EF4-FFF2-40B4-BE49-F238E27FC236}">
                <a16:creationId xmlns:a16="http://schemas.microsoft.com/office/drawing/2014/main" id="{701E062B-EA26-4EF1-AF73-1C12084A43D1}"/>
              </a:ext>
            </a:extLst>
          </p:cNvPr>
          <p:cNvSpPr>
            <a:spLocks noGrp="1"/>
          </p:cNvSpPr>
          <p:nvPr>
            <p:ph type="body" sz="quarter" idx="33" hasCustomPrompt="1"/>
          </p:nvPr>
        </p:nvSpPr>
        <p:spPr>
          <a:xfrm>
            <a:off x="7379942" y="4586007"/>
            <a:ext cx="4393416" cy="1271868"/>
          </a:xfrm>
        </p:spPr>
        <p:txBody>
          <a:bodyPr wrap="square" lIns="0" tIns="0" rIns="0" bIns="0" anchor="t">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sp>
        <p:nvSpPr>
          <p:cNvPr id="2" name="Footer Placeholder 1">
            <a:extLst>
              <a:ext uri="{FF2B5EF4-FFF2-40B4-BE49-F238E27FC236}">
                <a16:creationId xmlns:a16="http://schemas.microsoft.com/office/drawing/2014/main" id="{AFC478E9-3BC1-400C-AA34-1E1599FAEDDC}"/>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133791627"/>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ext option- Text five rows &amp; 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five rows &amp; two columns</a:t>
            </a:r>
          </a:p>
        </p:txBody>
      </p:sp>
      <p:sp>
        <p:nvSpPr>
          <p:cNvPr id="5" name="Text Placeholder 4"/>
          <p:cNvSpPr>
            <a:spLocks noGrp="1"/>
          </p:cNvSpPr>
          <p:nvPr>
            <p:ph type="body" sz="quarter" idx="11" hasCustomPrompt="1"/>
          </p:nvPr>
        </p:nvSpPr>
        <p:spPr>
          <a:xfrm>
            <a:off x="1568744" y="145689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cxnSp>
        <p:nvCxnSpPr>
          <p:cNvPr id="13" name="Straight Connector 12">
            <a:extLst>
              <a:ext uri="{FF2B5EF4-FFF2-40B4-BE49-F238E27FC236}">
                <a16:creationId xmlns:a16="http://schemas.microsoft.com/office/drawing/2014/main" id="{99FD6DBF-9FC0-43E4-BB25-187F987ED548}"/>
              </a:ext>
              <a:ext uri="{C183D7F6-B498-43B3-948B-1728B52AA6E4}">
                <adec:decorative xmlns:adec="http://schemas.microsoft.com/office/drawing/2017/decorative" val="1"/>
              </a:ext>
            </a:extLst>
          </p:cNvPr>
          <p:cNvCxnSpPr>
            <a:cxnSpLocks/>
          </p:cNvCxnSpPr>
          <p:nvPr userDrawn="1"/>
        </p:nvCxnSpPr>
        <p:spPr>
          <a:xfrm>
            <a:off x="1568744" y="2412957"/>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47217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5" name="Straight Connector 14">
            <a:extLst>
              <a:ext uri="{FF2B5EF4-FFF2-40B4-BE49-F238E27FC236}">
                <a16:creationId xmlns:a16="http://schemas.microsoft.com/office/drawing/2014/main" id="{BCEDF675-8A34-4183-9100-9743BB5854C2}"/>
              </a:ext>
              <a:ext uri="{C183D7F6-B498-43B3-948B-1728B52AA6E4}">
                <adec:decorative xmlns:adec="http://schemas.microsoft.com/office/drawing/2017/decorative" val="1"/>
              </a:ext>
            </a:extLst>
          </p:cNvPr>
          <p:cNvCxnSpPr>
            <a:cxnSpLocks/>
          </p:cNvCxnSpPr>
          <p:nvPr userDrawn="1"/>
        </p:nvCxnSpPr>
        <p:spPr>
          <a:xfrm>
            <a:off x="1568744" y="3428093"/>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48745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7" name="Straight Connector 16">
            <a:extLst>
              <a:ext uri="{FF2B5EF4-FFF2-40B4-BE49-F238E27FC236}">
                <a16:creationId xmlns:a16="http://schemas.microsoft.com/office/drawing/2014/main" id="{389062B4-E38A-48D0-9FC3-A198B27C2B9D}"/>
              </a:ext>
              <a:ext uri="{C183D7F6-B498-43B3-948B-1728B52AA6E4}">
                <adec:decorative xmlns:adec="http://schemas.microsoft.com/office/drawing/2017/decorative" val="1"/>
              </a:ext>
            </a:extLst>
          </p:cNvPr>
          <p:cNvCxnSpPr>
            <a:cxnSpLocks/>
          </p:cNvCxnSpPr>
          <p:nvPr userDrawn="1"/>
        </p:nvCxnSpPr>
        <p:spPr>
          <a:xfrm>
            <a:off x="1568744" y="4443230"/>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50273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9" name="Straight Connector 18">
            <a:extLst>
              <a:ext uri="{FF2B5EF4-FFF2-40B4-BE49-F238E27FC236}">
                <a16:creationId xmlns:a16="http://schemas.microsoft.com/office/drawing/2014/main" id="{0FBA8527-2F9F-46AE-A168-2E369F0A4E4C}"/>
              </a:ext>
              <a:ext uri="{C183D7F6-B498-43B3-948B-1728B52AA6E4}">
                <adec:decorative xmlns:adec="http://schemas.microsoft.com/office/drawing/2017/decorative" val="1"/>
              </a:ext>
            </a:extLst>
          </p:cNvPr>
          <p:cNvCxnSpPr>
            <a:cxnSpLocks/>
          </p:cNvCxnSpPr>
          <p:nvPr userDrawn="1"/>
        </p:nvCxnSpPr>
        <p:spPr>
          <a:xfrm>
            <a:off x="1568744" y="5458366"/>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568744" y="5518016"/>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sp>
        <p:nvSpPr>
          <p:cNvPr id="29" name="Text Placeholder 4">
            <a:extLst>
              <a:ext uri="{FF2B5EF4-FFF2-40B4-BE49-F238E27FC236}">
                <a16:creationId xmlns:a16="http://schemas.microsoft.com/office/drawing/2014/main" id="{54CEFA1A-4B05-414F-9E00-66A809EDEFE4}"/>
              </a:ext>
            </a:extLst>
          </p:cNvPr>
          <p:cNvSpPr>
            <a:spLocks noGrp="1"/>
          </p:cNvSpPr>
          <p:nvPr>
            <p:ph type="body" sz="quarter" idx="31" hasCustomPrompt="1"/>
          </p:nvPr>
        </p:nvSpPr>
        <p:spPr>
          <a:xfrm>
            <a:off x="7379942" y="145689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1" name="Straight Connector 20">
            <a:extLst>
              <a:ext uri="{FF2B5EF4-FFF2-40B4-BE49-F238E27FC236}">
                <a16:creationId xmlns:a16="http://schemas.microsoft.com/office/drawing/2014/main" id="{8B458FFC-8336-43D5-A0E5-A4CEF85D5F6D}"/>
              </a:ext>
              <a:ext uri="{C183D7F6-B498-43B3-948B-1728B52AA6E4}">
                <adec:decorative xmlns:adec="http://schemas.microsoft.com/office/drawing/2017/decorative" val="1"/>
              </a:ext>
            </a:extLst>
          </p:cNvPr>
          <p:cNvCxnSpPr>
            <a:cxnSpLocks/>
          </p:cNvCxnSpPr>
          <p:nvPr userDrawn="1"/>
        </p:nvCxnSpPr>
        <p:spPr>
          <a:xfrm>
            <a:off x="7379943" y="2412957"/>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0" name="Text Placeholder 4">
            <a:extLst>
              <a:ext uri="{FF2B5EF4-FFF2-40B4-BE49-F238E27FC236}">
                <a16:creationId xmlns:a16="http://schemas.microsoft.com/office/drawing/2014/main" id="{02C874C0-C1A3-4ED0-BF17-8BE11B4FE347}"/>
              </a:ext>
            </a:extLst>
          </p:cNvPr>
          <p:cNvSpPr>
            <a:spLocks noGrp="1"/>
          </p:cNvSpPr>
          <p:nvPr>
            <p:ph type="body" sz="quarter" idx="32" hasCustomPrompt="1"/>
          </p:nvPr>
        </p:nvSpPr>
        <p:spPr>
          <a:xfrm>
            <a:off x="7379942" y="247217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2" name="Straight Connector 21">
            <a:extLst>
              <a:ext uri="{FF2B5EF4-FFF2-40B4-BE49-F238E27FC236}">
                <a16:creationId xmlns:a16="http://schemas.microsoft.com/office/drawing/2014/main" id="{A8128678-7D34-47E0-BE94-ECE7CD383DD9}"/>
              </a:ext>
              <a:ext uri="{C183D7F6-B498-43B3-948B-1728B52AA6E4}">
                <adec:decorative xmlns:adec="http://schemas.microsoft.com/office/drawing/2017/decorative" val="1"/>
              </a:ext>
            </a:extLst>
          </p:cNvPr>
          <p:cNvCxnSpPr>
            <a:cxnSpLocks/>
          </p:cNvCxnSpPr>
          <p:nvPr userDrawn="1"/>
        </p:nvCxnSpPr>
        <p:spPr>
          <a:xfrm>
            <a:off x="7379943" y="3428093"/>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1" name="Text Placeholder 4">
            <a:extLst>
              <a:ext uri="{FF2B5EF4-FFF2-40B4-BE49-F238E27FC236}">
                <a16:creationId xmlns:a16="http://schemas.microsoft.com/office/drawing/2014/main" id="{701E062B-EA26-4EF1-AF73-1C12084A43D1}"/>
              </a:ext>
            </a:extLst>
          </p:cNvPr>
          <p:cNvSpPr>
            <a:spLocks noGrp="1"/>
          </p:cNvSpPr>
          <p:nvPr>
            <p:ph type="body" sz="quarter" idx="33" hasCustomPrompt="1"/>
          </p:nvPr>
        </p:nvSpPr>
        <p:spPr>
          <a:xfrm>
            <a:off x="7379942" y="348745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3" name="Straight Connector 22">
            <a:extLst>
              <a:ext uri="{FF2B5EF4-FFF2-40B4-BE49-F238E27FC236}">
                <a16:creationId xmlns:a16="http://schemas.microsoft.com/office/drawing/2014/main" id="{70E98085-E858-4C10-983A-14182332938A}"/>
              </a:ext>
              <a:ext uri="{C183D7F6-B498-43B3-948B-1728B52AA6E4}">
                <adec:decorative xmlns:adec="http://schemas.microsoft.com/office/drawing/2017/decorative" val="1"/>
              </a:ext>
            </a:extLst>
          </p:cNvPr>
          <p:cNvCxnSpPr>
            <a:cxnSpLocks/>
          </p:cNvCxnSpPr>
          <p:nvPr userDrawn="1"/>
        </p:nvCxnSpPr>
        <p:spPr>
          <a:xfrm>
            <a:off x="7379943" y="4443230"/>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2" name="Text Placeholder 4">
            <a:extLst>
              <a:ext uri="{FF2B5EF4-FFF2-40B4-BE49-F238E27FC236}">
                <a16:creationId xmlns:a16="http://schemas.microsoft.com/office/drawing/2014/main" id="{234777AC-02E0-4220-86CD-507697625215}"/>
              </a:ext>
            </a:extLst>
          </p:cNvPr>
          <p:cNvSpPr>
            <a:spLocks noGrp="1"/>
          </p:cNvSpPr>
          <p:nvPr>
            <p:ph type="body" sz="quarter" idx="34" hasCustomPrompt="1"/>
          </p:nvPr>
        </p:nvSpPr>
        <p:spPr>
          <a:xfrm>
            <a:off x="7379942" y="450273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4" name="Straight Connector 23">
            <a:extLst>
              <a:ext uri="{FF2B5EF4-FFF2-40B4-BE49-F238E27FC236}">
                <a16:creationId xmlns:a16="http://schemas.microsoft.com/office/drawing/2014/main" id="{683B0E2A-4AAD-468F-8AFA-306B72CCD47E}"/>
              </a:ext>
              <a:ext uri="{C183D7F6-B498-43B3-948B-1728B52AA6E4}">
                <adec:decorative xmlns:adec="http://schemas.microsoft.com/office/drawing/2017/decorative" val="1"/>
              </a:ext>
            </a:extLst>
          </p:cNvPr>
          <p:cNvCxnSpPr>
            <a:cxnSpLocks/>
          </p:cNvCxnSpPr>
          <p:nvPr userDrawn="1"/>
        </p:nvCxnSpPr>
        <p:spPr>
          <a:xfrm>
            <a:off x="7379943" y="5458366"/>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3" name="Text Placeholder 4">
            <a:extLst>
              <a:ext uri="{FF2B5EF4-FFF2-40B4-BE49-F238E27FC236}">
                <a16:creationId xmlns:a16="http://schemas.microsoft.com/office/drawing/2014/main" id="{74535A38-66F8-4A7C-9C33-D0D74D7212FB}"/>
              </a:ext>
            </a:extLst>
          </p:cNvPr>
          <p:cNvSpPr>
            <a:spLocks noGrp="1"/>
          </p:cNvSpPr>
          <p:nvPr>
            <p:ph type="body" sz="quarter" idx="35" hasCustomPrompt="1"/>
          </p:nvPr>
        </p:nvSpPr>
        <p:spPr>
          <a:xfrm>
            <a:off x="7379942" y="5518016"/>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sp>
        <p:nvSpPr>
          <p:cNvPr id="2" name="Footer Placeholder 1">
            <a:extLst>
              <a:ext uri="{FF2B5EF4-FFF2-40B4-BE49-F238E27FC236}">
                <a16:creationId xmlns:a16="http://schemas.microsoft.com/office/drawing/2014/main" id="{C7FD0CAD-A9AA-414D-8022-E74A7083315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20771854"/>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lumns layou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18642" y="1457323"/>
            <a:ext cx="5578933"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9" name="Text Placeholder 4"/>
          <p:cNvSpPr>
            <a:spLocks noGrp="1"/>
          </p:cNvSpPr>
          <p:nvPr>
            <p:ph type="body" sz="quarter" idx="12" hasCustomPrompt="1"/>
          </p:nvPr>
        </p:nvSpPr>
        <p:spPr>
          <a:xfrm>
            <a:off x="418643" y="2628195"/>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6229350" y="2628195"/>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6195890" y="1457323"/>
            <a:ext cx="5572801"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2" name="Text Placeholder 4">
            <a:extLst>
              <a:ext uri="{FF2B5EF4-FFF2-40B4-BE49-F238E27FC236}">
                <a16:creationId xmlns:a16="http://schemas.microsoft.com/office/drawing/2014/main" id="{FD17C8B0-B5AE-49A5-9196-6DDFF3C810CA}"/>
              </a:ext>
            </a:extLst>
          </p:cNvPr>
          <p:cNvSpPr>
            <a:spLocks noGrp="1"/>
          </p:cNvSpPr>
          <p:nvPr>
            <p:ph type="body" sz="quarter" idx="28" hasCustomPrompt="1"/>
          </p:nvPr>
        </p:nvSpPr>
        <p:spPr>
          <a:xfrm>
            <a:off x="418643" y="3664462"/>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4" name="Text Placeholder 4">
            <a:extLst>
              <a:ext uri="{FF2B5EF4-FFF2-40B4-BE49-F238E27FC236}">
                <a16:creationId xmlns:a16="http://schemas.microsoft.com/office/drawing/2014/main" id="{29F550BE-2661-407F-B7A1-6D20E10A3A2E}"/>
              </a:ext>
            </a:extLst>
          </p:cNvPr>
          <p:cNvSpPr>
            <a:spLocks noGrp="1"/>
          </p:cNvSpPr>
          <p:nvPr>
            <p:ph type="body" sz="quarter" idx="30" hasCustomPrompt="1"/>
          </p:nvPr>
        </p:nvSpPr>
        <p:spPr>
          <a:xfrm>
            <a:off x="6229350" y="3664463"/>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6" name="Text Placeholder 4">
            <a:extLst>
              <a:ext uri="{FF2B5EF4-FFF2-40B4-BE49-F238E27FC236}">
                <a16:creationId xmlns:a16="http://schemas.microsoft.com/office/drawing/2014/main" id="{954D3929-4A01-4CC3-8662-E5CD102A3709}"/>
              </a:ext>
            </a:extLst>
          </p:cNvPr>
          <p:cNvSpPr>
            <a:spLocks noGrp="1"/>
          </p:cNvSpPr>
          <p:nvPr>
            <p:ph type="body" sz="quarter" idx="31" hasCustomPrompt="1"/>
          </p:nvPr>
        </p:nvSpPr>
        <p:spPr>
          <a:xfrm>
            <a:off x="418643" y="4700731"/>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9" name="Text Placeholder 4">
            <a:extLst>
              <a:ext uri="{FF2B5EF4-FFF2-40B4-BE49-F238E27FC236}">
                <a16:creationId xmlns:a16="http://schemas.microsoft.com/office/drawing/2014/main" id="{B24376E6-F329-4374-B56D-DEE4D5D40209}"/>
              </a:ext>
            </a:extLst>
          </p:cNvPr>
          <p:cNvSpPr>
            <a:spLocks noGrp="1"/>
          </p:cNvSpPr>
          <p:nvPr>
            <p:ph type="body" sz="quarter" idx="33" hasCustomPrompt="1"/>
          </p:nvPr>
        </p:nvSpPr>
        <p:spPr>
          <a:xfrm>
            <a:off x="6229350" y="4700731"/>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cxnSp>
        <p:nvCxnSpPr>
          <p:cNvPr id="22" name="Straight Connector 21">
            <a:extLst>
              <a:ext uri="{FF2B5EF4-FFF2-40B4-BE49-F238E27FC236}">
                <a16:creationId xmlns:a16="http://schemas.microsoft.com/office/drawing/2014/main" id="{B1D12B33-C140-4AED-9479-89A1E21BD571}"/>
              </a:ext>
              <a:ext uri="{C183D7F6-B498-43B3-948B-1728B52AA6E4}">
                <adec:decorative xmlns:adec="http://schemas.microsoft.com/office/drawing/2017/decorative" val="1"/>
              </a:ext>
            </a:extLst>
          </p:cNvPr>
          <p:cNvCxnSpPr>
            <a:cxnSpLocks/>
          </p:cNvCxnSpPr>
          <p:nvPr userDrawn="1"/>
        </p:nvCxnSpPr>
        <p:spPr>
          <a:xfrm>
            <a:off x="418643" y="3532700"/>
            <a:ext cx="5578932"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08F18CC-5BC5-4383-99A0-673FC34E152C}"/>
              </a:ext>
              <a:ext uri="{C183D7F6-B498-43B3-948B-1728B52AA6E4}">
                <adec:decorative xmlns:adec="http://schemas.microsoft.com/office/drawing/2017/decorative" val="1"/>
              </a:ext>
            </a:extLst>
          </p:cNvPr>
          <p:cNvCxnSpPr>
            <a:cxnSpLocks/>
          </p:cNvCxnSpPr>
          <p:nvPr userDrawn="1"/>
        </p:nvCxnSpPr>
        <p:spPr>
          <a:xfrm>
            <a:off x="418643" y="4568967"/>
            <a:ext cx="5578932"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6" name="Title 5">
            <a:extLst>
              <a:ext uri="{FF2B5EF4-FFF2-40B4-BE49-F238E27FC236}">
                <a16:creationId xmlns:a16="http://schemas.microsoft.com/office/drawing/2014/main" id="{D8706E9C-EDA2-4EE8-A4D5-886B6F42AFF8}"/>
              </a:ext>
            </a:extLst>
          </p:cNvPr>
          <p:cNvSpPr>
            <a:spLocks noGrp="1"/>
          </p:cNvSpPr>
          <p:nvPr userDrawn="1">
            <p:ph type="title"/>
          </p:nvPr>
        </p:nvSpPr>
        <p:spPr>
          <a:xfrm>
            <a:off x="418643" y="440494"/>
            <a:ext cx="11341268" cy="680196"/>
          </a:xfrm>
        </p:spPr>
        <p:txBody>
          <a:bodyPr/>
          <a:lstStyle/>
          <a:p>
            <a:r>
              <a:rPr lang="en-US"/>
              <a:t>Click to edit Master title style</a:t>
            </a:r>
          </a:p>
        </p:txBody>
      </p:sp>
      <p:cxnSp>
        <p:nvCxnSpPr>
          <p:cNvPr id="29" name="Straight Connector 28">
            <a:extLst>
              <a:ext uri="{FF2B5EF4-FFF2-40B4-BE49-F238E27FC236}">
                <a16:creationId xmlns:a16="http://schemas.microsoft.com/office/drawing/2014/main" id="{F2BE3BA0-8606-422D-8675-3046FD533FB2}"/>
              </a:ext>
              <a:ext uri="{C183D7F6-B498-43B3-948B-1728B52AA6E4}">
                <adec:decorative xmlns:adec="http://schemas.microsoft.com/office/drawing/2017/decorative" val="1"/>
              </a:ext>
            </a:extLst>
          </p:cNvPr>
          <p:cNvCxnSpPr>
            <a:cxnSpLocks/>
          </p:cNvCxnSpPr>
          <p:nvPr userDrawn="1"/>
        </p:nvCxnSpPr>
        <p:spPr>
          <a:xfrm>
            <a:off x="6229350" y="3532700"/>
            <a:ext cx="5538654"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A40603F-992B-4531-B3B1-5196D05EC3B4}"/>
              </a:ext>
              <a:ext uri="{C183D7F6-B498-43B3-948B-1728B52AA6E4}">
                <adec:decorative xmlns:adec="http://schemas.microsoft.com/office/drawing/2017/decorative" val="1"/>
              </a:ext>
            </a:extLst>
          </p:cNvPr>
          <p:cNvCxnSpPr>
            <a:cxnSpLocks/>
          </p:cNvCxnSpPr>
          <p:nvPr userDrawn="1"/>
        </p:nvCxnSpPr>
        <p:spPr>
          <a:xfrm>
            <a:off x="6229350" y="4568967"/>
            <a:ext cx="5538654"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 name="Footer Placeholder 1">
            <a:extLst>
              <a:ext uri="{FF2B5EF4-FFF2-40B4-BE49-F238E27FC236}">
                <a16:creationId xmlns:a16="http://schemas.microsoft.com/office/drawing/2014/main" id="{96EF592D-EEA7-47F4-9146-7AA8A3F44C4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790811474"/>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hree columns layou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18643"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9" name="Text Placeholder 4"/>
          <p:cNvSpPr>
            <a:spLocks noGrp="1"/>
          </p:cNvSpPr>
          <p:nvPr>
            <p:ph type="body" sz="quarter" idx="12" hasCustomPrompt="1"/>
          </p:nvPr>
        </p:nvSpPr>
        <p:spPr>
          <a:xfrm>
            <a:off x="418643" y="2628195"/>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303152"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7" name="Text Placeholder 4"/>
          <p:cNvSpPr>
            <a:spLocks noGrp="1"/>
          </p:cNvSpPr>
          <p:nvPr>
            <p:ph type="body" sz="quarter" idx="18" hasCustomPrompt="1"/>
          </p:nvPr>
        </p:nvSpPr>
        <p:spPr>
          <a:xfrm>
            <a:off x="4303152" y="2628195"/>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161204" y="2628195"/>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139413"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2" name="Text Placeholder 4">
            <a:extLst>
              <a:ext uri="{FF2B5EF4-FFF2-40B4-BE49-F238E27FC236}">
                <a16:creationId xmlns:a16="http://schemas.microsoft.com/office/drawing/2014/main" id="{FD17C8B0-B5AE-49A5-9196-6DDFF3C810CA}"/>
              </a:ext>
            </a:extLst>
          </p:cNvPr>
          <p:cNvSpPr>
            <a:spLocks noGrp="1"/>
          </p:cNvSpPr>
          <p:nvPr>
            <p:ph type="body" sz="quarter" idx="28" hasCustomPrompt="1"/>
          </p:nvPr>
        </p:nvSpPr>
        <p:spPr>
          <a:xfrm>
            <a:off x="418643" y="3664462"/>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3" name="Text Placeholder 4">
            <a:extLst>
              <a:ext uri="{FF2B5EF4-FFF2-40B4-BE49-F238E27FC236}">
                <a16:creationId xmlns:a16="http://schemas.microsoft.com/office/drawing/2014/main" id="{79BC4586-7FC3-4659-9310-CCDD1B8FB8A1}"/>
              </a:ext>
            </a:extLst>
          </p:cNvPr>
          <p:cNvSpPr>
            <a:spLocks noGrp="1"/>
          </p:cNvSpPr>
          <p:nvPr>
            <p:ph type="body" sz="quarter" idx="29" hasCustomPrompt="1"/>
          </p:nvPr>
        </p:nvSpPr>
        <p:spPr>
          <a:xfrm>
            <a:off x="4303152" y="3664463"/>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4" name="Text Placeholder 4">
            <a:extLst>
              <a:ext uri="{FF2B5EF4-FFF2-40B4-BE49-F238E27FC236}">
                <a16:creationId xmlns:a16="http://schemas.microsoft.com/office/drawing/2014/main" id="{29F550BE-2661-407F-B7A1-6D20E10A3A2E}"/>
              </a:ext>
            </a:extLst>
          </p:cNvPr>
          <p:cNvSpPr>
            <a:spLocks noGrp="1"/>
          </p:cNvSpPr>
          <p:nvPr>
            <p:ph type="body" sz="quarter" idx="30" hasCustomPrompt="1"/>
          </p:nvPr>
        </p:nvSpPr>
        <p:spPr>
          <a:xfrm>
            <a:off x="8161204" y="3664463"/>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6" name="Text Placeholder 4">
            <a:extLst>
              <a:ext uri="{FF2B5EF4-FFF2-40B4-BE49-F238E27FC236}">
                <a16:creationId xmlns:a16="http://schemas.microsoft.com/office/drawing/2014/main" id="{954D3929-4A01-4CC3-8662-E5CD102A3709}"/>
              </a:ext>
            </a:extLst>
          </p:cNvPr>
          <p:cNvSpPr>
            <a:spLocks noGrp="1"/>
          </p:cNvSpPr>
          <p:nvPr>
            <p:ph type="body" sz="quarter" idx="31" hasCustomPrompt="1"/>
          </p:nvPr>
        </p:nvSpPr>
        <p:spPr>
          <a:xfrm>
            <a:off x="418643" y="4700731"/>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8" name="Text Placeholder 4">
            <a:extLst>
              <a:ext uri="{FF2B5EF4-FFF2-40B4-BE49-F238E27FC236}">
                <a16:creationId xmlns:a16="http://schemas.microsoft.com/office/drawing/2014/main" id="{284BF132-1328-44E8-A629-D64096388C74}"/>
              </a:ext>
            </a:extLst>
          </p:cNvPr>
          <p:cNvSpPr>
            <a:spLocks noGrp="1"/>
          </p:cNvSpPr>
          <p:nvPr>
            <p:ph type="body" sz="quarter" idx="32" hasCustomPrompt="1"/>
          </p:nvPr>
        </p:nvSpPr>
        <p:spPr>
          <a:xfrm>
            <a:off x="4303152" y="4700731"/>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9" name="Text Placeholder 4">
            <a:extLst>
              <a:ext uri="{FF2B5EF4-FFF2-40B4-BE49-F238E27FC236}">
                <a16:creationId xmlns:a16="http://schemas.microsoft.com/office/drawing/2014/main" id="{B24376E6-F329-4374-B56D-DEE4D5D40209}"/>
              </a:ext>
            </a:extLst>
          </p:cNvPr>
          <p:cNvSpPr>
            <a:spLocks noGrp="1"/>
          </p:cNvSpPr>
          <p:nvPr>
            <p:ph type="body" sz="quarter" idx="33" hasCustomPrompt="1"/>
          </p:nvPr>
        </p:nvSpPr>
        <p:spPr>
          <a:xfrm>
            <a:off x="8161204" y="4700731"/>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cxnSp>
        <p:nvCxnSpPr>
          <p:cNvPr id="22" name="Straight Connector 21">
            <a:extLst>
              <a:ext uri="{FF2B5EF4-FFF2-40B4-BE49-F238E27FC236}">
                <a16:creationId xmlns:a16="http://schemas.microsoft.com/office/drawing/2014/main" id="{B1D12B33-C140-4AED-9479-89A1E21BD571}"/>
              </a:ext>
              <a:ext uri="{C183D7F6-B498-43B3-948B-1728B52AA6E4}">
                <adec:decorative xmlns:adec="http://schemas.microsoft.com/office/drawing/2017/decorative" val="1"/>
              </a:ext>
            </a:extLst>
          </p:cNvPr>
          <p:cNvCxnSpPr>
            <a:cxnSpLocks/>
          </p:cNvCxnSpPr>
          <p:nvPr userDrawn="1"/>
        </p:nvCxnSpPr>
        <p:spPr>
          <a:xfrm>
            <a:off x="418643" y="3532700"/>
            <a:ext cx="3633559"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08F18CC-5BC5-4383-99A0-673FC34E152C}"/>
              </a:ext>
              <a:ext uri="{C183D7F6-B498-43B3-948B-1728B52AA6E4}">
                <adec:decorative xmlns:adec="http://schemas.microsoft.com/office/drawing/2017/decorative" val="1"/>
              </a:ext>
            </a:extLst>
          </p:cNvPr>
          <p:cNvCxnSpPr>
            <a:cxnSpLocks/>
          </p:cNvCxnSpPr>
          <p:nvPr userDrawn="1"/>
        </p:nvCxnSpPr>
        <p:spPr>
          <a:xfrm>
            <a:off x="418643" y="4568967"/>
            <a:ext cx="3633559"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BF3C7B5-A8EA-4ECD-A968-2546248701F3}"/>
              </a:ext>
              <a:ext uri="{C183D7F6-B498-43B3-948B-1728B52AA6E4}">
                <adec:decorative xmlns:adec="http://schemas.microsoft.com/office/drawing/2017/decorative" val="1"/>
              </a:ext>
            </a:extLst>
          </p:cNvPr>
          <p:cNvCxnSpPr>
            <a:cxnSpLocks/>
          </p:cNvCxnSpPr>
          <p:nvPr userDrawn="1"/>
        </p:nvCxnSpPr>
        <p:spPr>
          <a:xfrm>
            <a:off x="4303713" y="3532700"/>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14FEAA1-EB50-4B84-96EB-E171DE39A0A8}"/>
              </a:ext>
              <a:ext uri="{C183D7F6-B498-43B3-948B-1728B52AA6E4}">
                <adec:decorative xmlns:adec="http://schemas.microsoft.com/office/drawing/2017/decorative" val="1"/>
              </a:ext>
            </a:extLst>
          </p:cNvPr>
          <p:cNvCxnSpPr>
            <a:cxnSpLocks/>
          </p:cNvCxnSpPr>
          <p:nvPr userDrawn="1"/>
        </p:nvCxnSpPr>
        <p:spPr>
          <a:xfrm>
            <a:off x="4303713" y="4568967"/>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6" name="Title 5">
            <a:extLst>
              <a:ext uri="{FF2B5EF4-FFF2-40B4-BE49-F238E27FC236}">
                <a16:creationId xmlns:a16="http://schemas.microsoft.com/office/drawing/2014/main" id="{D8706E9C-EDA2-4EE8-A4D5-886B6F42AFF8}"/>
              </a:ext>
            </a:extLst>
          </p:cNvPr>
          <p:cNvSpPr>
            <a:spLocks noGrp="1"/>
          </p:cNvSpPr>
          <p:nvPr userDrawn="1">
            <p:ph type="title"/>
          </p:nvPr>
        </p:nvSpPr>
        <p:spPr>
          <a:xfrm>
            <a:off x="418643" y="440494"/>
            <a:ext cx="11341268" cy="680196"/>
          </a:xfrm>
        </p:spPr>
        <p:txBody>
          <a:bodyPr/>
          <a:lstStyle/>
          <a:p>
            <a:r>
              <a:rPr lang="en-US"/>
              <a:t>Click to edit Master title style</a:t>
            </a:r>
          </a:p>
        </p:txBody>
      </p:sp>
      <p:cxnSp>
        <p:nvCxnSpPr>
          <p:cNvPr id="29" name="Straight Connector 28">
            <a:extLst>
              <a:ext uri="{FF2B5EF4-FFF2-40B4-BE49-F238E27FC236}">
                <a16:creationId xmlns:a16="http://schemas.microsoft.com/office/drawing/2014/main" id="{F2BE3BA0-8606-422D-8675-3046FD533FB2}"/>
              </a:ext>
              <a:ext uri="{C183D7F6-B498-43B3-948B-1728B52AA6E4}">
                <adec:decorative xmlns:adec="http://schemas.microsoft.com/office/drawing/2017/decorative" val="1"/>
              </a:ext>
            </a:extLst>
          </p:cNvPr>
          <p:cNvCxnSpPr>
            <a:cxnSpLocks/>
          </p:cNvCxnSpPr>
          <p:nvPr userDrawn="1"/>
        </p:nvCxnSpPr>
        <p:spPr>
          <a:xfrm>
            <a:off x="8161204" y="3532700"/>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A40603F-992B-4531-B3B1-5196D05EC3B4}"/>
              </a:ext>
              <a:ext uri="{C183D7F6-B498-43B3-948B-1728B52AA6E4}">
                <adec:decorative xmlns:adec="http://schemas.microsoft.com/office/drawing/2017/decorative" val="1"/>
              </a:ext>
            </a:extLst>
          </p:cNvPr>
          <p:cNvCxnSpPr>
            <a:cxnSpLocks/>
          </p:cNvCxnSpPr>
          <p:nvPr userDrawn="1"/>
        </p:nvCxnSpPr>
        <p:spPr>
          <a:xfrm>
            <a:off x="8161204" y="4568967"/>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 name="Footer Placeholder 1">
            <a:extLst>
              <a:ext uri="{FF2B5EF4-FFF2-40B4-BE49-F238E27FC236}">
                <a16:creationId xmlns:a16="http://schemas.microsoft.com/office/drawing/2014/main" id="{B30B5A80-F666-460D-9090-8493217C8FD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29139165"/>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with graphic">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dirty="0"/>
              <a:t>Heading Segoe UI </a:t>
            </a:r>
            <a:r>
              <a:rPr lang="en-US" dirty="0" err="1"/>
              <a:t>Semibold</a:t>
            </a:r>
            <a:r>
              <a:rPr lang="en-US" dirty="0"/>
              <a:t> 32</a:t>
            </a:r>
          </a:p>
        </p:txBody>
      </p:sp>
      <p:sp>
        <p:nvSpPr>
          <p:cNvPr id="4" name="Text Placeholder 3">
            <a:extLst>
              <a:ext uri="{FF2B5EF4-FFF2-40B4-BE49-F238E27FC236}">
                <a16:creationId xmlns:a16="http://schemas.microsoft.com/office/drawing/2014/main" id="{9D3A230D-0F65-4C2B-9A5E-08E997603E6C}"/>
              </a:ext>
            </a:extLst>
          </p:cNvPr>
          <p:cNvSpPr>
            <a:spLocks noGrp="1"/>
          </p:cNvSpPr>
          <p:nvPr>
            <p:ph type="body" sz="quarter" idx="10"/>
          </p:nvPr>
        </p:nvSpPr>
        <p:spPr>
          <a:xfrm>
            <a:off x="418642"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5" name="Text Placeholder 3">
            <a:extLst>
              <a:ext uri="{FF2B5EF4-FFF2-40B4-BE49-F238E27FC236}">
                <a16:creationId xmlns:a16="http://schemas.microsoft.com/office/drawing/2014/main" id="{50ABEE60-9F0D-48B2-AE29-DAEE6B65F773}"/>
              </a:ext>
            </a:extLst>
          </p:cNvPr>
          <p:cNvSpPr>
            <a:spLocks noGrp="1"/>
          </p:cNvSpPr>
          <p:nvPr>
            <p:ph type="body" sz="quarter" idx="11"/>
          </p:nvPr>
        </p:nvSpPr>
        <p:spPr>
          <a:xfrm>
            <a:off x="4369674"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6" name="Text Placeholder 3">
            <a:extLst>
              <a:ext uri="{FF2B5EF4-FFF2-40B4-BE49-F238E27FC236}">
                <a16:creationId xmlns:a16="http://schemas.microsoft.com/office/drawing/2014/main" id="{2892F116-907B-402B-8800-9219B7710190}"/>
              </a:ext>
            </a:extLst>
          </p:cNvPr>
          <p:cNvSpPr>
            <a:spLocks noGrp="1"/>
          </p:cNvSpPr>
          <p:nvPr>
            <p:ph type="body" sz="quarter" idx="12"/>
          </p:nvPr>
        </p:nvSpPr>
        <p:spPr>
          <a:xfrm>
            <a:off x="8320705"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2" name="Footer Placeholder 1">
            <a:extLst>
              <a:ext uri="{FF2B5EF4-FFF2-40B4-BE49-F238E27FC236}">
                <a16:creationId xmlns:a16="http://schemas.microsoft.com/office/drawing/2014/main" id="{538B82E4-7444-4181-B6FE-B79D11D3EA6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656078719"/>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with graphic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dirty="0"/>
              <a:t>Heading Segoe UI </a:t>
            </a:r>
            <a:r>
              <a:rPr lang="en-US" dirty="0" err="1"/>
              <a:t>Semibold</a:t>
            </a:r>
            <a:r>
              <a:rPr lang="en-US" dirty="0"/>
              <a:t> 32</a:t>
            </a:r>
          </a:p>
        </p:txBody>
      </p:sp>
      <p:sp>
        <p:nvSpPr>
          <p:cNvPr id="4" name="Text Placeholder 3">
            <a:extLst>
              <a:ext uri="{FF2B5EF4-FFF2-40B4-BE49-F238E27FC236}">
                <a16:creationId xmlns:a16="http://schemas.microsoft.com/office/drawing/2014/main" id="{9D3A230D-0F65-4C2B-9A5E-08E997603E6C}"/>
              </a:ext>
            </a:extLst>
          </p:cNvPr>
          <p:cNvSpPr>
            <a:spLocks noGrp="1"/>
          </p:cNvSpPr>
          <p:nvPr>
            <p:ph type="body" sz="quarter" idx="10"/>
          </p:nvPr>
        </p:nvSpPr>
        <p:spPr>
          <a:xfrm>
            <a:off x="418643"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5" name="Text Placeholder 3">
            <a:extLst>
              <a:ext uri="{FF2B5EF4-FFF2-40B4-BE49-F238E27FC236}">
                <a16:creationId xmlns:a16="http://schemas.microsoft.com/office/drawing/2014/main" id="{50ABEE60-9F0D-48B2-AE29-DAEE6B65F773}"/>
              </a:ext>
            </a:extLst>
          </p:cNvPr>
          <p:cNvSpPr>
            <a:spLocks noGrp="1"/>
          </p:cNvSpPr>
          <p:nvPr>
            <p:ph type="body" sz="quarter" idx="11"/>
          </p:nvPr>
        </p:nvSpPr>
        <p:spPr>
          <a:xfrm>
            <a:off x="2722617"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6" name="Text Placeholder 3">
            <a:extLst>
              <a:ext uri="{FF2B5EF4-FFF2-40B4-BE49-F238E27FC236}">
                <a16:creationId xmlns:a16="http://schemas.microsoft.com/office/drawing/2014/main" id="{2892F116-907B-402B-8800-9219B7710190}"/>
              </a:ext>
            </a:extLst>
          </p:cNvPr>
          <p:cNvSpPr>
            <a:spLocks noGrp="1"/>
          </p:cNvSpPr>
          <p:nvPr>
            <p:ph type="body" sz="quarter" idx="12"/>
          </p:nvPr>
        </p:nvSpPr>
        <p:spPr>
          <a:xfrm>
            <a:off x="5026591"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7" name="Text Placeholder 3">
            <a:extLst>
              <a:ext uri="{FF2B5EF4-FFF2-40B4-BE49-F238E27FC236}">
                <a16:creationId xmlns:a16="http://schemas.microsoft.com/office/drawing/2014/main" id="{FFCA379A-FFA6-4179-AD94-3B9D20DBAA50}"/>
              </a:ext>
            </a:extLst>
          </p:cNvPr>
          <p:cNvSpPr>
            <a:spLocks noGrp="1"/>
          </p:cNvSpPr>
          <p:nvPr>
            <p:ph type="body" sz="quarter" idx="13"/>
          </p:nvPr>
        </p:nvSpPr>
        <p:spPr>
          <a:xfrm>
            <a:off x="7330565"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8" name="Text Placeholder 3">
            <a:extLst>
              <a:ext uri="{FF2B5EF4-FFF2-40B4-BE49-F238E27FC236}">
                <a16:creationId xmlns:a16="http://schemas.microsoft.com/office/drawing/2014/main" id="{86EE9769-6679-49C8-860D-5CACDB09DBD2}"/>
              </a:ext>
            </a:extLst>
          </p:cNvPr>
          <p:cNvSpPr>
            <a:spLocks noGrp="1"/>
          </p:cNvSpPr>
          <p:nvPr>
            <p:ph type="body" sz="quarter" idx="14"/>
          </p:nvPr>
        </p:nvSpPr>
        <p:spPr>
          <a:xfrm>
            <a:off x="9634541"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2" name="Footer Placeholder 1">
            <a:extLst>
              <a:ext uri="{FF2B5EF4-FFF2-40B4-BE49-F238E27FC236}">
                <a16:creationId xmlns:a16="http://schemas.microsoft.com/office/drawing/2014/main" id="{136AABF9-4169-453B-83D4-823782CAB5B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627982749"/>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solidFill>
          <a:srgbClr val="243A5E"/>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8830E1E-F06E-469F-9154-F8DEA4B068FE}"/>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3" name="Picture 2" descr="A close up of a logo&#10;&#10;Description automatically generated">
            <a:extLst>
              <a:ext uri="{FF2B5EF4-FFF2-40B4-BE49-F238E27FC236}">
                <a16:creationId xmlns:a16="http://schemas.microsoft.com/office/drawing/2014/main" id="{EE33CCD1-91AB-4181-8A35-E4448394C927}"/>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230629913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_Power Virtual Dark Teal Color">
    <p:bg>
      <p:bgPr>
        <a:solidFill>
          <a:schemeClr val="accent4"/>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B3717877-ED70-487F-A351-8106E38CC9B2}"/>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41283028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2D91B1E1-5C1C-4C9A-8BF4-C36029BF7FD0}"/>
              </a:ext>
            </a:extLst>
          </p:cNvPr>
          <p:cNvGraphicFramePr>
            <a:graphicFrameLocks noChangeAspect="1"/>
          </p:cNvGraphicFramePr>
          <p:nvPr userDrawn="1">
            <p:custDataLst>
              <p:tags r:id="rId1"/>
            </p:custDataLst>
          </p:nvPr>
        </p:nvGraphicFramePr>
        <p:xfrm>
          <a:off x="1557" y="1558"/>
          <a:ext cx="1556" cy="1556"/>
        </p:xfrm>
        <a:graphic>
          <a:graphicData uri="http://schemas.openxmlformats.org/presentationml/2006/ole">
            <mc:AlternateContent xmlns:mc="http://schemas.openxmlformats.org/markup-compatibility/2006">
              <mc:Choice xmlns:v="urn:schemas-microsoft-com:vml" Requires="v">
                <p:oleObj name="think-cell Slide" r:id="rId3" imgW="425" imgH="424" progId="TCLayout.ActiveDocument.1">
                  <p:embed/>
                </p:oleObj>
              </mc:Choice>
              <mc:Fallback>
                <p:oleObj name="think-cell Slide" r:id="rId3" imgW="425" imgH="424" progId="TCLayout.ActiveDocument.1">
                  <p:embed/>
                  <p:pic>
                    <p:nvPicPr>
                      <p:cNvPr id="3" name="Object 2" hidden="1">
                        <a:extLst>
                          <a:ext uri="{FF2B5EF4-FFF2-40B4-BE49-F238E27FC236}">
                            <a16:creationId xmlns:a16="http://schemas.microsoft.com/office/drawing/2014/main" id="{2D91B1E1-5C1C-4C9A-8BF4-C36029BF7FD0}"/>
                          </a:ext>
                        </a:extLst>
                      </p:cNvPr>
                      <p:cNvPicPr/>
                      <p:nvPr/>
                    </p:nvPicPr>
                    <p:blipFill>
                      <a:blip r:embed="rId4"/>
                      <a:stretch>
                        <a:fillRect/>
                      </a:stretch>
                    </p:blipFill>
                    <p:spPr>
                      <a:xfrm>
                        <a:off x="1557" y="1558"/>
                        <a:ext cx="1556" cy="1556"/>
                      </a:xfrm>
                      <a:prstGeom prst="rect">
                        <a:avLst/>
                      </a:prstGeom>
                    </p:spPr>
                  </p:pic>
                </p:oleObj>
              </mc:Fallback>
            </mc:AlternateContent>
          </a:graphicData>
        </a:graphic>
      </p:graphicFrame>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280048348"/>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Title slide 3">
    <p:bg>
      <p:bgPr>
        <a:solidFill>
          <a:srgbClr val="000000"/>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302B9254-503D-8F44-9D4B-18675DFDE809}"/>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705" strike="noStrike" spc="-49" baseline="0">
                <a:solidFill>
                  <a:schemeClr val="bg2"/>
                </a:solidFill>
              </a:defRPr>
            </a:lvl1pPr>
          </a:lstStyle>
          <a:p>
            <a:r>
              <a:rPr lang="en-US" dirty="0"/>
              <a:t>Azure presentation title </a:t>
            </a:r>
            <a:br>
              <a:rPr lang="en-US" dirty="0"/>
            </a:br>
            <a:r>
              <a:rPr lang="en-US" dirty="0"/>
              <a:t>or event name</a:t>
            </a:r>
          </a:p>
        </p:txBody>
      </p:sp>
      <p:sp>
        <p:nvSpPr>
          <p:cNvPr id="12" name="Text Placeholder 10">
            <a:extLst>
              <a:ext uri="{FF2B5EF4-FFF2-40B4-BE49-F238E27FC236}">
                <a16:creationId xmlns:a16="http://schemas.microsoft.com/office/drawing/2014/main" id="{2D6C119F-8C39-DF40-90FE-09B7E3ECDBE0}"/>
              </a:ext>
            </a:extLst>
          </p:cNvPr>
          <p:cNvSpPr>
            <a:spLocks noGrp="1"/>
          </p:cNvSpPr>
          <p:nvPr>
            <p:ph type="body" sz="quarter" idx="15" hasCustomPrompt="1"/>
          </p:nvPr>
        </p:nvSpPr>
        <p:spPr>
          <a:xfrm>
            <a:off x="442466" y="4350114"/>
            <a:ext cx="9602819" cy="724246"/>
          </a:xfrm>
          <a:prstGeom prst="rect">
            <a:avLst/>
          </a:prstGeom>
        </p:spPr>
        <p:txBody>
          <a:bodyPr/>
          <a:lstStyle>
            <a:lvl1pPr>
              <a:defRPr sz="1765">
                <a:solidFill>
                  <a:schemeClr val="bg2"/>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Tree>
    <p:extLst>
      <p:ext uri="{BB962C8B-B14F-4D97-AF65-F5344CB8AC3E}">
        <p14:creationId xmlns:p14="http://schemas.microsoft.com/office/powerpoint/2010/main" val="3298030765"/>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3 with picture">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D09A9D1-6212-8B49-96D7-B3E9D17D4BAB}"/>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800" strike="noStrike" spc="-49" baseline="0">
                <a:solidFill>
                  <a:srgbClr val="000000"/>
                </a:solidFill>
              </a:defRPr>
            </a:lvl1pPr>
          </a:lstStyle>
          <a:p>
            <a:r>
              <a:rPr lang="en-US" dirty="0"/>
              <a:t>Microsoft Security title</a:t>
            </a:r>
          </a:p>
        </p:txBody>
      </p:sp>
      <p:sp>
        <p:nvSpPr>
          <p:cNvPr id="9" name="Text Placeholder 10">
            <a:extLst>
              <a:ext uri="{FF2B5EF4-FFF2-40B4-BE49-F238E27FC236}">
                <a16:creationId xmlns:a16="http://schemas.microsoft.com/office/drawing/2014/main" id="{0881A9F1-B3A4-0742-8DAD-18EC8A78C522}"/>
              </a:ext>
            </a:extLst>
          </p:cNvPr>
          <p:cNvSpPr>
            <a:spLocks noGrp="1"/>
          </p:cNvSpPr>
          <p:nvPr>
            <p:ph type="body" sz="quarter" idx="15" hasCustomPrompt="1"/>
          </p:nvPr>
        </p:nvSpPr>
        <p:spPr>
          <a:xfrm>
            <a:off x="442466" y="4350114"/>
            <a:ext cx="5413394" cy="738664"/>
          </a:xfrm>
          <a:prstGeom prst="rect">
            <a:avLst/>
          </a:prstGeom>
        </p:spPr>
        <p:txBody>
          <a:bodyPr/>
          <a:lstStyle>
            <a:lvl1pPr>
              <a:defRPr sz="1800">
                <a:solidFill>
                  <a:srgbClr val="000000"/>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7" name="Footer Placeholder 1">
            <a:extLst>
              <a:ext uri="{FF2B5EF4-FFF2-40B4-BE49-F238E27FC236}">
                <a16:creationId xmlns:a16="http://schemas.microsoft.com/office/drawing/2014/main" id="{1B6BA0D2-3614-405C-8BB6-C5242154BADB}"/>
              </a:ext>
            </a:extLst>
          </p:cNvPr>
          <p:cNvSpPr txBox="1">
            <a:spLocks/>
          </p:cNvSpPr>
          <p:nvPr userDrawn="1"/>
        </p:nvSpPr>
        <p:spPr>
          <a:xfrm>
            <a:off x="442466"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r>
              <a:rPr lang="en-US" dirty="0"/>
              <a:t>© Copyright Microsoft Corporation. All rights reserved.</a:t>
            </a:r>
          </a:p>
        </p:txBody>
      </p:sp>
      <p:pic>
        <p:nvPicPr>
          <p:cNvPr id="2" name="Picture 1" descr="A picture containing drawing&#10;&#10;Description automatically generated">
            <a:extLst>
              <a:ext uri="{FF2B5EF4-FFF2-40B4-BE49-F238E27FC236}">
                <a16:creationId xmlns:a16="http://schemas.microsoft.com/office/drawing/2014/main" id="{80B5C935-00BF-4406-9069-EAFD8F3962C1}"/>
              </a:ext>
            </a:extLst>
          </p:cNvPr>
          <p:cNvPicPr>
            <a:picLocks noChangeAspect="1"/>
          </p:cNvPicPr>
          <p:nvPr userDrawn="1"/>
        </p:nvPicPr>
        <p:blipFill>
          <a:blip r:embed="rId2"/>
          <a:stretch>
            <a:fillRect/>
          </a:stretch>
        </p:blipFill>
        <p:spPr>
          <a:xfrm>
            <a:off x="136886" y="159692"/>
            <a:ext cx="3646651" cy="872047"/>
          </a:xfrm>
          <a:prstGeom prst="rect">
            <a:avLst/>
          </a:prstGeom>
        </p:spPr>
      </p:pic>
      <p:pic>
        <p:nvPicPr>
          <p:cNvPr id="5" name="Picture 4" descr="A person explaining on the charts from a big monitor behind him">
            <a:extLst>
              <a:ext uri="{FF2B5EF4-FFF2-40B4-BE49-F238E27FC236}">
                <a16:creationId xmlns:a16="http://schemas.microsoft.com/office/drawing/2014/main" id="{A1B962E4-5090-4363-A78E-44D8293466D3}"/>
              </a:ext>
            </a:extLst>
          </p:cNvPr>
          <p:cNvPicPr>
            <a:picLocks noChangeAspect="1"/>
          </p:cNvPicPr>
          <p:nvPr userDrawn="1"/>
        </p:nvPicPr>
        <p:blipFill rotWithShape="1">
          <a:blip r:embed="rId3"/>
          <a:srcRect l="39159" r="2959"/>
          <a:stretch/>
        </p:blipFill>
        <p:spPr>
          <a:xfrm>
            <a:off x="6228994" y="0"/>
            <a:ext cx="5963006" cy="6858000"/>
          </a:xfrm>
          <a:prstGeom prst="rect">
            <a:avLst/>
          </a:prstGeom>
        </p:spPr>
      </p:pic>
    </p:spTree>
    <p:extLst>
      <p:ext uri="{BB962C8B-B14F-4D97-AF65-F5344CB8AC3E}">
        <p14:creationId xmlns:p14="http://schemas.microsoft.com/office/powerpoint/2010/main" val="384216182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4 with graphic">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800" strike="noStrike" spc="-49" baseline="0">
                <a:solidFill>
                  <a:schemeClr val="tx1"/>
                </a:solidFill>
              </a:defRPr>
            </a:lvl1pPr>
          </a:lstStyle>
          <a:p>
            <a:r>
              <a:rPr lang="en-US" dirty="0"/>
              <a:t>Microsoft Security title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42466" y="4350114"/>
            <a:ext cx="5413394" cy="738664"/>
          </a:xfrm>
          <a:prstGeom prst="rect">
            <a:avLst/>
          </a:prstGeom>
        </p:spPr>
        <p:txBody>
          <a:bodyPr/>
          <a:lstStyle>
            <a:lvl1pPr>
              <a:defRPr sz="1800">
                <a:solidFill>
                  <a:schemeClr val="tx1"/>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2" name="Footer Placeholder 1">
            <a:extLst>
              <a:ext uri="{FF2B5EF4-FFF2-40B4-BE49-F238E27FC236}">
                <a16:creationId xmlns:a16="http://schemas.microsoft.com/office/drawing/2014/main" id="{C579B1D0-8CEE-4E42-8540-F752DBF0F64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pic>
        <p:nvPicPr>
          <p:cNvPr id="3" name="Picture 2" descr="A picture containing drawing&#10;&#10;Description automatically generated">
            <a:extLst>
              <a:ext uri="{FF2B5EF4-FFF2-40B4-BE49-F238E27FC236}">
                <a16:creationId xmlns:a16="http://schemas.microsoft.com/office/drawing/2014/main" id="{2E62B0F4-9059-402D-99C1-BDA270EE7300}"/>
              </a:ext>
            </a:extLst>
          </p:cNvPr>
          <p:cNvPicPr>
            <a:picLocks noChangeAspect="1"/>
          </p:cNvPicPr>
          <p:nvPr userDrawn="1"/>
        </p:nvPicPr>
        <p:blipFill>
          <a:blip r:embed="rId2"/>
          <a:stretch>
            <a:fillRect/>
          </a:stretch>
        </p:blipFill>
        <p:spPr>
          <a:xfrm>
            <a:off x="136886" y="159692"/>
            <a:ext cx="3646651" cy="872047"/>
          </a:xfrm>
          <a:prstGeom prst="rect">
            <a:avLst/>
          </a:prstGeom>
        </p:spPr>
      </p:pic>
      <p:pic>
        <p:nvPicPr>
          <p:cNvPr id="11" name="Picture 10">
            <a:extLst>
              <a:ext uri="{FF2B5EF4-FFF2-40B4-BE49-F238E27FC236}">
                <a16:creationId xmlns:a16="http://schemas.microsoft.com/office/drawing/2014/main" id="{82FB3FC4-F798-4A65-9938-183D2AE872E9}"/>
              </a:ext>
            </a:extLst>
          </p:cNvPr>
          <p:cNvPicPr>
            <a:picLocks noChangeAspect="1"/>
          </p:cNvPicPr>
          <p:nvPr userDrawn="1"/>
        </p:nvPicPr>
        <p:blipFill rotWithShape="1">
          <a:blip r:embed="rId3"/>
          <a:srcRect l="10604" t="611" r="23628" b="611"/>
          <a:stretch/>
        </p:blipFill>
        <p:spPr>
          <a:xfrm>
            <a:off x="6694286" y="900959"/>
            <a:ext cx="5049680" cy="5056082"/>
          </a:xfrm>
          <a:custGeom>
            <a:avLst/>
            <a:gdLst>
              <a:gd name="connsiteX0" fmla="*/ 2524840 w 5049680"/>
              <a:gd name="connsiteY0" fmla="*/ 0 h 5056082"/>
              <a:gd name="connsiteX1" fmla="*/ 5049680 w 5049680"/>
              <a:gd name="connsiteY1" fmla="*/ 2528041 h 5056082"/>
              <a:gd name="connsiteX2" fmla="*/ 2524840 w 5049680"/>
              <a:gd name="connsiteY2" fmla="*/ 5056082 h 5056082"/>
              <a:gd name="connsiteX3" fmla="*/ 0 w 5049680"/>
              <a:gd name="connsiteY3" fmla="*/ 2528041 h 5056082"/>
              <a:gd name="connsiteX4" fmla="*/ 2524840 w 5049680"/>
              <a:gd name="connsiteY4" fmla="*/ 0 h 5056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9680" h="5056082">
                <a:moveTo>
                  <a:pt x="2524840" y="0"/>
                </a:moveTo>
                <a:cubicBezTo>
                  <a:pt x="3919271" y="0"/>
                  <a:pt x="5049680" y="1131843"/>
                  <a:pt x="5049680" y="2528041"/>
                </a:cubicBezTo>
                <a:cubicBezTo>
                  <a:pt x="5049680" y="3924239"/>
                  <a:pt x="3919271" y="5056082"/>
                  <a:pt x="2524840" y="5056082"/>
                </a:cubicBezTo>
                <a:cubicBezTo>
                  <a:pt x="1130409" y="5056082"/>
                  <a:pt x="0" y="3924239"/>
                  <a:pt x="0" y="2528041"/>
                </a:cubicBezTo>
                <a:cubicBezTo>
                  <a:pt x="0" y="1131843"/>
                  <a:pt x="1130409" y="0"/>
                  <a:pt x="2524840" y="0"/>
                </a:cubicBezTo>
                <a:close/>
              </a:path>
            </a:pathLst>
          </a:custGeom>
        </p:spPr>
      </p:pic>
      <p:sp>
        <p:nvSpPr>
          <p:cNvPr id="13" name="Oval 12">
            <a:extLst>
              <a:ext uri="{FF2B5EF4-FFF2-40B4-BE49-F238E27FC236}">
                <a16:creationId xmlns:a16="http://schemas.microsoft.com/office/drawing/2014/main" id="{0C62E602-B038-4AA6-A699-B469CFE1AD96}"/>
              </a:ext>
              <a:ext uri="{C183D7F6-B498-43B3-948B-1728B52AA6E4}">
                <adec:decorative xmlns:adec="http://schemas.microsoft.com/office/drawing/2017/decorative" val="1"/>
              </a:ext>
            </a:extLst>
          </p:cNvPr>
          <p:cNvSpPr/>
          <p:nvPr userDrawn="1"/>
        </p:nvSpPr>
        <p:spPr bwMode="auto">
          <a:xfrm>
            <a:off x="6383137" y="589416"/>
            <a:ext cx="5671978" cy="5679168"/>
          </a:xfrm>
          <a:prstGeom prst="ellipse">
            <a:avLst/>
          </a:prstGeom>
          <a:noFill/>
          <a:ln w="19050">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6657421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a:t>Heading Segoe UI </a:t>
            </a:r>
            <a:r>
              <a:rPr lang="en-US" err="1"/>
              <a:t>Semibold</a:t>
            </a:r>
            <a:r>
              <a:rPr lang="en-US"/>
              <a:t> 32</a:t>
            </a:r>
          </a:p>
        </p:txBody>
      </p:sp>
      <p:sp>
        <p:nvSpPr>
          <p:cNvPr id="2" name="Footer Placeholder 1">
            <a:extLst>
              <a:ext uri="{FF2B5EF4-FFF2-40B4-BE49-F238E27FC236}">
                <a16:creationId xmlns:a16="http://schemas.microsoft.com/office/drawing/2014/main" id="{B852478B-55EF-4189-A468-2CD5FFD8274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07187434"/>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subheadin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74CBFC5-126D-4E5D-BA79-A65662FA3631}"/>
              </a:ext>
            </a:extLst>
          </p:cNvPr>
          <p:cNvSpPr>
            <a:spLocks noGrp="1"/>
          </p:cNvSpPr>
          <p:nvPr>
            <p:ph type="title"/>
          </p:nvPr>
        </p:nvSpPr>
        <p:spPr>
          <a:xfrm>
            <a:off x="418643" y="440494"/>
            <a:ext cx="11341268" cy="642840"/>
          </a:xfrm>
        </p:spPr>
        <p:txBody>
          <a:bodyPr/>
          <a:lstStyle/>
          <a:p>
            <a:r>
              <a:rPr lang="en-US"/>
              <a:t>Click to edit Master title style</a:t>
            </a:r>
          </a:p>
        </p:txBody>
      </p:sp>
      <p:sp>
        <p:nvSpPr>
          <p:cNvPr id="4" name="Text Placeholder 3">
            <a:extLst>
              <a:ext uri="{FF2B5EF4-FFF2-40B4-BE49-F238E27FC236}">
                <a16:creationId xmlns:a16="http://schemas.microsoft.com/office/drawing/2014/main" id="{DB521330-4B4A-4C5F-85CF-D5CBC2772D39}"/>
              </a:ext>
            </a:extLst>
          </p:cNvPr>
          <p:cNvSpPr>
            <a:spLocks noGrp="1"/>
          </p:cNvSpPr>
          <p:nvPr>
            <p:ph type="body" sz="quarter" idx="10" hasCustomPrompt="1"/>
          </p:nvPr>
        </p:nvSpPr>
        <p:spPr>
          <a:xfrm>
            <a:off x="432089" y="1083334"/>
            <a:ext cx="11341268" cy="400110"/>
          </a:xfrm>
        </p:spPr>
        <p:txBody>
          <a:bodyPr tIns="45720" rIns="0" bIns="45720"/>
          <a:lstStyle>
            <a:lvl1pPr>
              <a:defRPr sz="2000">
                <a:solidFill>
                  <a:schemeClr val="tx1"/>
                </a:solidFill>
              </a:defRPr>
            </a:lvl1pPr>
          </a:lstStyle>
          <a:p>
            <a:r>
              <a:rPr lang="en-US"/>
              <a:t>Subheading Segoe UI </a:t>
            </a:r>
            <a:r>
              <a:rPr lang="en-US" err="1"/>
              <a:t>Semibold</a:t>
            </a:r>
            <a:r>
              <a:rPr lang="en-US"/>
              <a:t> 20 </a:t>
            </a:r>
            <a:r>
              <a:rPr lang="en-US" err="1"/>
              <a:t>pt</a:t>
            </a:r>
            <a:endParaRPr lang="en-US"/>
          </a:p>
        </p:txBody>
      </p:sp>
      <p:sp>
        <p:nvSpPr>
          <p:cNvPr id="2" name="Footer Placeholder 1">
            <a:extLst>
              <a:ext uri="{FF2B5EF4-FFF2-40B4-BE49-F238E27FC236}">
                <a16:creationId xmlns:a16="http://schemas.microsoft.com/office/drawing/2014/main" id="{64899B17-8D01-4107-A0A6-0451351ABAE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2530135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18643" y="440494"/>
            <a:ext cx="11341268" cy="680196"/>
          </a:xfrm>
          <a:prstGeom prst="rect">
            <a:avLst/>
          </a:prstGeom>
        </p:spPr>
        <p:txBody>
          <a:bodyPr vert="horz" wrap="square" lIns="0" tIns="91440" rIns="146304" bIns="91440" rtlCol="0" anchor="t">
            <a:noAutofit/>
          </a:bodyPr>
          <a:lstStyle/>
          <a:p>
            <a:r>
              <a:rPr lang="en-US" dirty="0"/>
              <a:t>Heading Segoe UI </a:t>
            </a:r>
            <a:r>
              <a:rPr lang="en-US" dirty="0" err="1"/>
              <a:t>Semibold</a:t>
            </a:r>
            <a:r>
              <a:rPr lang="en-US" dirty="0"/>
              <a:t> 28/32</a:t>
            </a:r>
          </a:p>
        </p:txBody>
      </p:sp>
      <p:sp>
        <p:nvSpPr>
          <p:cNvPr id="4" name="Text Placeholder 3"/>
          <p:cNvSpPr>
            <a:spLocks noGrp="1"/>
          </p:cNvSpPr>
          <p:nvPr>
            <p:ph type="body" idx="1"/>
          </p:nvPr>
        </p:nvSpPr>
        <p:spPr>
          <a:xfrm>
            <a:off x="418643" y="1456898"/>
            <a:ext cx="11341268" cy="2492990"/>
          </a:xfrm>
          <a:prstGeom prst="rect">
            <a:avLst/>
          </a:prstGeom>
        </p:spPr>
        <p:txBody>
          <a:bodyPr vert="horz" wrap="square" lIns="0" tIns="91440" rIns="146304" bIns="91440" rtlCol="0">
            <a:spAutoFit/>
          </a:bodyPr>
          <a:lstStyle/>
          <a:p>
            <a:pPr lvl="1"/>
            <a:r>
              <a:rPr lang="en-US" dirty="0"/>
              <a:t>Large: subhead Segoe UI Regular 20/24</a:t>
            </a:r>
          </a:p>
          <a:p>
            <a:pPr lvl="2"/>
            <a:r>
              <a:rPr lang="en-US" dirty="0"/>
              <a:t>Medium: paragraph heading Segoe UI </a:t>
            </a:r>
            <a:r>
              <a:rPr lang="en-US" dirty="0" err="1"/>
              <a:t>Semibold</a:t>
            </a:r>
            <a:r>
              <a:rPr lang="en-US" dirty="0"/>
              <a:t> 14/18</a:t>
            </a:r>
          </a:p>
          <a:p>
            <a:pPr lvl="3"/>
            <a:r>
              <a:rPr lang="en-US" dirty="0"/>
              <a:t>Medium: paragraph body copy Segoe UI Regular 14/18</a:t>
            </a:r>
          </a:p>
          <a:p>
            <a:pPr lvl="4"/>
            <a:r>
              <a:rPr lang="en-US" dirty="0"/>
              <a:t>Small: caption heading Segoe UI Bold 10/12</a:t>
            </a:r>
          </a:p>
          <a:p>
            <a:pPr lvl="6"/>
            <a:r>
              <a:rPr lang="en-US" dirty="0"/>
              <a:t>Small: caption body copy Segoe UI Regular 10/12</a:t>
            </a:r>
          </a:p>
          <a:p>
            <a:pPr lvl="6"/>
            <a:endParaRPr lang="en-US" dirty="0"/>
          </a:p>
          <a:p>
            <a:pPr lvl="6"/>
            <a:endParaRPr lang="en-US" dirty="0"/>
          </a:p>
        </p:txBody>
      </p:sp>
      <p:grpSp>
        <p:nvGrpSpPr>
          <p:cNvPr id="24" name="Group 23">
            <a:extLst>
              <a:ext uri="{FF2B5EF4-FFF2-40B4-BE49-F238E27FC236}">
                <a16:creationId xmlns:a16="http://schemas.microsoft.com/office/drawing/2014/main" id="{D9F1F3D7-6469-4E66-950C-35D2A9B6C9A0}"/>
              </a:ext>
            </a:extLst>
          </p:cNvPr>
          <p:cNvGrpSpPr/>
          <p:nvPr userDrawn="1"/>
        </p:nvGrpSpPr>
        <p:grpSpPr>
          <a:xfrm rot="5400000">
            <a:off x="10247804" y="4228006"/>
            <a:ext cx="4690235" cy="569755"/>
            <a:chOff x="465139" y="4279900"/>
            <a:chExt cx="11082523" cy="1498600"/>
          </a:xfrm>
        </p:grpSpPr>
        <p:sp>
          <p:nvSpPr>
            <p:cNvPr id="25" name="Rectangle 24">
              <a:extLst>
                <a:ext uri="{FF2B5EF4-FFF2-40B4-BE49-F238E27FC236}">
                  <a16:creationId xmlns:a16="http://schemas.microsoft.com/office/drawing/2014/main" id="{F97F6D02-88B7-4921-8BC2-060525CE5A58}"/>
                </a:ext>
              </a:extLst>
            </p:cNvPr>
            <p:cNvSpPr/>
            <p:nvPr userDrawn="1"/>
          </p:nvSpPr>
          <p:spPr bwMode="auto">
            <a:xfrm>
              <a:off x="5983100" y="4279901"/>
              <a:ext cx="2782281" cy="1498598"/>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Apps Purple</a:t>
              </a:r>
            </a:p>
            <a:p>
              <a:pPr defTabSz="932472" fontAlgn="base">
                <a:spcBef>
                  <a:spcPct val="0"/>
                </a:spcBef>
                <a:spcAft>
                  <a:spcPts val="100"/>
                </a:spcAft>
              </a:pPr>
              <a:r>
                <a:rPr lang="en-US" sz="600">
                  <a:solidFill>
                    <a:schemeClr val="bg1"/>
                  </a:solidFill>
                  <a:ea typeface="Segoe UI" pitchFamily="34" charset="0"/>
                  <a:cs typeface="Segoe UI" pitchFamily="34" charset="0"/>
                </a:rPr>
                <a:t>R116 G39 B116</a:t>
              </a:r>
            </a:p>
            <a:p>
              <a:pPr defTabSz="932472" fontAlgn="base">
                <a:spcBef>
                  <a:spcPct val="0"/>
                </a:spcBef>
                <a:spcAft>
                  <a:spcPts val="100"/>
                </a:spcAft>
              </a:pPr>
              <a:r>
                <a:rPr lang="en-US" sz="600">
                  <a:solidFill>
                    <a:schemeClr val="bg1"/>
                  </a:solidFill>
                  <a:ea typeface="Segoe UI" pitchFamily="34" charset="0"/>
                  <a:cs typeface="Segoe UI" pitchFamily="34" charset="0"/>
                </a:rPr>
                <a:t>Hex #742774</a:t>
              </a:r>
            </a:p>
          </p:txBody>
        </p:sp>
        <p:sp>
          <p:nvSpPr>
            <p:cNvPr id="26" name="Rectangle 25">
              <a:extLst>
                <a:ext uri="{FF2B5EF4-FFF2-40B4-BE49-F238E27FC236}">
                  <a16:creationId xmlns:a16="http://schemas.microsoft.com/office/drawing/2014/main" id="{5DBD0FB2-ABEC-4B69-8293-43075DF1DFB9}"/>
                </a:ext>
              </a:extLst>
            </p:cNvPr>
            <p:cNvSpPr/>
            <p:nvPr userDrawn="1"/>
          </p:nvSpPr>
          <p:spPr bwMode="auto">
            <a:xfrm>
              <a:off x="3154167" y="4279900"/>
              <a:ext cx="2827669" cy="149859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Automate Blue</a:t>
              </a:r>
            </a:p>
            <a:p>
              <a:pPr defTabSz="932472" fontAlgn="base">
                <a:spcBef>
                  <a:spcPct val="0"/>
                </a:spcBef>
                <a:spcAft>
                  <a:spcPts val="100"/>
                </a:spcAft>
              </a:pPr>
              <a:r>
                <a:rPr lang="pt-BR" sz="600">
                  <a:solidFill>
                    <a:schemeClr val="bg1"/>
                  </a:solidFill>
                  <a:ea typeface="Segoe UI" pitchFamily="34" charset="0"/>
                  <a:cs typeface="Segoe UI" pitchFamily="34" charset="0"/>
                </a:rPr>
                <a:t>R0 G102 B255</a:t>
              </a:r>
            </a:p>
            <a:p>
              <a:pPr defTabSz="932472" fontAlgn="base">
                <a:spcBef>
                  <a:spcPct val="0"/>
                </a:spcBef>
                <a:spcAft>
                  <a:spcPts val="100"/>
                </a:spcAft>
              </a:pPr>
              <a:r>
                <a:rPr lang="pt-BR" sz="600">
                  <a:solidFill>
                    <a:schemeClr val="bg1"/>
                  </a:solidFill>
                  <a:ea typeface="Segoe UI" pitchFamily="34" charset="0"/>
                  <a:cs typeface="Segoe UI" pitchFamily="34" charset="0"/>
                </a:rPr>
                <a:t>Hex #0066FF</a:t>
              </a:r>
            </a:p>
          </p:txBody>
        </p:sp>
        <p:sp>
          <p:nvSpPr>
            <p:cNvPr id="27" name="Rectangle 26">
              <a:extLst>
                <a:ext uri="{FF2B5EF4-FFF2-40B4-BE49-F238E27FC236}">
                  <a16:creationId xmlns:a16="http://schemas.microsoft.com/office/drawing/2014/main" id="{D489F672-68EF-45E0-A5D0-524197DBF647}"/>
                </a:ext>
              </a:extLst>
            </p:cNvPr>
            <p:cNvSpPr/>
            <p:nvPr userDrawn="1"/>
          </p:nvSpPr>
          <p:spPr bwMode="auto">
            <a:xfrm>
              <a:off x="465139" y="4279900"/>
              <a:ext cx="2689028" cy="1498600"/>
            </a:xfrm>
            <a:prstGeom prst="rect">
              <a:avLst/>
            </a:prstGeom>
            <a:solidFill>
              <a:schemeClr val="accent1"/>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Microsoft Power BI Yellow</a:t>
              </a:r>
            </a:p>
            <a:p>
              <a:pPr defTabSz="932472" fontAlgn="base">
                <a:spcBef>
                  <a:spcPct val="0"/>
                </a:spcBef>
                <a:spcAft>
                  <a:spcPts val="100"/>
                </a:spcAft>
              </a:pPr>
              <a:r>
                <a:rPr lang="en-US" sz="600">
                  <a:solidFill>
                    <a:schemeClr val="tx1"/>
                  </a:solidFill>
                  <a:ea typeface="Segoe UI" pitchFamily="34" charset="0"/>
                  <a:cs typeface="Segoe UI" pitchFamily="34" charset="0"/>
                </a:rPr>
                <a:t>R242 G200 B17</a:t>
              </a:r>
            </a:p>
            <a:p>
              <a:pPr defTabSz="932472" fontAlgn="base">
                <a:spcBef>
                  <a:spcPct val="0"/>
                </a:spcBef>
                <a:spcAft>
                  <a:spcPts val="100"/>
                </a:spcAft>
              </a:pPr>
              <a:r>
                <a:rPr lang="en-US" sz="600">
                  <a:solidFill>
                    <a:schemeClr val="tx1"/>
                  </a:solidFill>
                  <a:ea typeface="Segoe UI" pitchFamily="34" charset="0"/>
                  <a:cs typeface="Segoe UI" pitchFamily="34" charset="0"/>
                </a:rPr>
                <a:t>Hex #F2C811</a:t>
              </a:r>
            </a:p>
          </p:txBody>
        </p:sp>
        <p:sp>
          <p:nvSpPr>
            <p:cNvPr id="28" name="Rectangle 27">
              <a:extLst>
                <a:ext uri="{FF2B5EF4-FFF2-40B4-BE49-F238E27FC236}">
                  <a16:creationId xmlns:a16="http://schemas.microsoft.com/office/drawing/2014/main" id="{B9D6085E-E5EE-45E3-A038-923214E999C6}"/>
                </a:ext>
              </a:extLst>
            </p:cNvPr>
            <p:cNvSpPr/>
            <p:nvPr userDrawn="1"/>
          </p:nvSpPr>
          <p:spPr bwMode="auto">
            <a:xfrm>
              <a:off x="8765381" y="4279901"/>
              <a:ext cx="2782281" cy="149859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Virtual Agents Teal</a:t>
              </a:r>
            </a:p>
            <a:p>
              <a:pPr defTabSz="932472" fontAlgn="base">
                <a:spcBef>
                  <a:spcPct val="0"/>
                </a:spcBef>
                <a:spcAft>
                  <a:spcPts val="100"/>
                </a:spcAft>
              </a:pPr>
              <a:r>
                <a:rPr lang="en-US" sz="600">
                  <a:solidFill>
                    <a:schemeClr val="bg1"/>
                  </a:solidFill>
                  <a:ea typeface="Segoe UI" pitchFamily="34" charset="0"/>
                  <a:cs typeface="Segoe UI" pitchFamily="34" charset="0"/>
                </a:rPr>
                <a:t>R11 G85 B106</a:t>
              </a:r>
            </a:p>
            <a:p>
              <a:pPr defTabSz="932472" fontAlgn="base">
                <a:spcBef>
                  <a:spcPct val="0"/>
                </a:spcBef>
                <a:spcAft>
                  <a:spcPts val="100"/>
                </a:spcAft>
              </a:pPr>
              <a:r>
                <a:rPr lang="en-US" sz="600">
                  <a:solidFill>
                    <a:schemeClr val="bg1"/>
                  </a:solidFill>
                  <a:ea typeface="Segoe UI" pitchFamily="34" charset="0"/>
                  <a:cs typeface="Segoe UI" pitchFamily="34" charset="0"/>
                </a:rPr>
                <a:t>Hex #0B556A</a:t>
              </a:r>
            </a:p>
          </p:txBody>
        </p:sp>
      </p:grpSp>
      <p:grpSp>
        <p:nvGrpSpPr>
          <p:cNvPr id="29" name="Group 28">
            <a:extLst>
              <a:ext uri="{FF2B5EF4-FFF2-40B4-BE49-F238E27FC236}">
                <a16:creationId xmlns:a16="http://schemas.microsoft.com/office/drawing/2014/main" id="{38D00809-B998-47DA-8B27-44733BFDB224}"/>
              </a:ext>
            </a:extLst>
          </p:cNvPr>
          <p:cNvGrpSpPr/>
          <p:nvPr userDrawn="1"/>
        </p:nvGrpSpPr>
        <p:grpSpPr>
          <a:xfrm rot="5400000">
            <a:off x="11534945" y="773099"/>
            <a:ext cx="2115953" cy="569757"/>
            <a:chOff x="465140" y="7280835"/>
            <a:chExt cx="7676186" cy="942415"/>
          </a:xfrm>
        </p:grpSpPr>
        <p:sp>
          <p:nvSpPr>
            <p:cNvPr id="30" name="Rectangle 29">
              <a:extLst>
                <a:ext uri="{FF2B5EF4-FFF2-40B4-BE49-F238E27FC236}">
                  <a16:creationId xmlns:a16="http://schemas.microsoft.com/office/drawing/2014/main" id="{9D557C69-0B3B-4641-8B89-5FB0CBF2E490}"/>
                </a:ext>
              </a:extLst>
            </p:cNvPr>
            <p:cNvSpPr/>
            <p:nvPr/>
          </p:nvSpPr>
          <p:spPr bwMode="auto">
            <a:xfrm>
              <a:off x="465140" y="7280835"/>
              <a:ext cx="2487611" cy="942414"/>
            </a:xfrm>
            <a:prstGeom prst="rect">
              <a:avLst/>
            </a:prstGeom>
            <a:solidFill>
              <a:schemeClr val="tx1"/>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Black</a:t>
              </a:r>
            </a:p>
            <a:p>
              <a:pPr defTabSz="932472" fontAlgn="base">
                <a:spcBef>
                  <a:spcPct val="0"/>
                </a:spcBef>
                <a:spcAft>
                  <a:spcPts val="100"/>
                </a:spcAft>
              </a:pPr>
              <a:r>
                <a:rPr lang="en-US" sz="600">
                  <a:solidFill>
                    <a:schemeClr val="bg1"/>
                  </a:solidFill>
                  <a:ea typeface="Segoe UI" pitchFamily="34" charset="0"/>
                  <a:cs typeface="Segoe UI" pitchFamily="34" charset="0"/>
                </a:rPr>
                <a:t>R0 G0 B0</a:t>
              </a:r>
            </a:p>
            <a:p>
              <a:pPr defTabSz="932472" fontAlgn="base">
                <a:spcBef>
                  <a:spcPct val="0"/>
                </a:spcBef>
                <a:spcAft>
                  <a:spcPts val="100"/>
                </a:spcAft>
              </a:pPr>
              <a:r>
                <a:rPr lang="en-US" sz="600">
                  <a:solidFill>
                    <a:schemeClr val="bg1"/>
                  </a:solidFill>
                  <a:ea typeface="Segoe UI" pitchFamily="34" charset="0"/>
                  <a:cs typeface="Segoe UI" pitchFamily="34" charset="0"/>
                </a:rPr>
                <a:t>Hex #000000</a:t>
              </a:r>
            </a:p>
          </p:txBody>
        </p:sp>
        <p:sp>
          <p:nvSpPr>
            <p:cNvPr id="32" name="Rectangle 31">
              <a:extLst>
                <a:ext uri="{FF2B5EF4-FFF2-40B4-BE49-F238E27FC236}">
                  <a16:creationId xmlns:a16="http://schemas.microsoft.com/office/drawing/2014/main" id="{4077D97C-7AF9-4BD5-9602-889CE0910F4C}"/>
                </a:ext>
              </a:extLst>
            </p:cNvPr>
            <p:cNvSpPr/>
            <p:nvPr/>
          </p:nvSpPr>
          <p:spPr bwMode="auto">
            <a:xfrm>
              <a:off x="3051346" y="7280835"/>
              <a:ext cx="2487611" cy="942414"/>
            </a:xfrm>
            <a:prstGeom prst="rect">
              <a:avLst/>
            </a:prstGeom>
            <a:solidFill>
              <a:schemeClr val="bg1"/>
            </a:solidFill>
            <a:ln w="6350">
              <a:solidFill>
                <a:schemeClr val="bg2">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White</a:t>
              </a:r>
            </a:p>
            <a:p>
              <a:pPr defTabSz="932472" fontAlgn="base">
                <a:spcBef>
                  <a:spcPct val="0"/>
                </a:spcBef>
                <a:spcAft>
                  <a:spcPts val="100"/>
                </a:spcAft>
              </a:pPr>
              <a:r>
                <a:rPr lang="en-US" sz="600">
                  <a:solidFill>
                    <a:schemeClr val="tx1"/>
                  </a:solidFill>
                  <a:ea typeface="Segoe UI" pitchFamily="34" charset="0"/>
                  <a:cs typeface="Segoe UI" pitchFamily="34" charset="0"/>
                </a:rPr>
                <a:t>R255 G255 B255</a:t>
              </a:r>
            </a:p>
            <a:p>
              <a:pPr defTabSz="932472" fontAlgn="base">
                <a:spcBef>
                  <a:spcPct val="0"/>
                </a:spcBef>
                <a:spcAft>
                  <a:spcPts val="100"/>
                </a:spcAft>
              </a:pPr>
              <a:r>
                <a:rPr lang="en-US" sz="600">
                  <a:solidFill>
                    <a:schemeClr val="tx1"/>
                  </a:solidFill>
                  <a:ea typeface="Segoe UI" pitchFamily="34" charset="0"/>
                  <a:cs typeface="Segoe UI" pitchFamily="34" charset="0"/>
                </a:rPr>
                <a:t>Hex #FFFFFF</a:t>
              </a:r>
            </a:p>
          </p:txBody>
        </p:sp>
        <p:sp>
          <p:nvSpPr>
            <p:cNvPr id="33" name="Rectangle 32">
              <a:extLst>
                <a:ext uri="{FF2B5EF4-FFF2-40B4-BE49-F238E27FC236}">
                  <a16:creationId xmlns:a16="http://schemas.microsoft.com/office/drawing/2014/main" id="{F895A880-C5D7-40E8-9B6C-F93B1C2AC57C}"/>
                </a:ext>
              </a:extLst>
            </p:cNvPr>
            <p:cNvSpPr/>
            <p:nvPr/>
          </p:nvSpPr>
          <p:spPr bwMode="auto">
            <a:xfrm>
              <a:off x="5653715" y="7280836"/>
              <a:ext cx="2487611" cy="942414"/>
            </a:xfrm>
            <a:prstGeom prst="rect">
              <a:avLst/>
            </a:prstGeom>
            <a:solidFill>
              <a:schemeClr val="bg2"/>
            </a:solidFill>
            <a:ln w="6350">
              <a:solidFill>
                <a:schemeClr val="bg2">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Light gray</a:t>
              </a:r>
            </a:p>
            <a:p>
              <a:pPr defTabSz="932472" fontAlgn="base">
                <a:spcBef>
                  <a:spcPct val="0"/>
                </a:spcBef>
                <a:spcAft>
                  <a:spcPts val="100"/>
                </a:spcAft>
              </a:pPr>
              <a:r>
                <a:rPr lang="en-US" sz="600">
                  <a:solidFill>
                    <a:schemeClr val="tx1"/>
                  </a:solidFill>
                  <a:ea typeface="Segoe UI" pitchFamily="34" charset="0"/>
                  <a:cs typeface="Segoe UI" pitchFamily="34" charset="0"/>
                </a:rPr>
                <a:t>R230 G230 B230</a:t>
              </a:r>
            </a:p>
            <a:p>
              <a:pPr defTabSz="932472" fontAlgn="base">
                <a:spcBef>
                  <a:spcPct val="0"/>
                </a:spcBef>
                <a:spcAft>
                  <a:spcPts val="100"/>
                </a:spcAft>
              </a:pPr>
              <a:r>
                <a:rPr lang="en-US" sz="600">
                  <a:solidFill>
                    <a:schemeClr val="tx1"/>
                  </a:solidFill>
                  <a:ea typeface="Segoe UI" pitchFamily="34" charset="0"/>
                  <a:cs typeface="Segoe UI" pitchFamily="34" charset="0"/>
                </a:rPr>
                <a:t>Hex #E6E6E6</a:t>
              </a:r>
            </a:p>
          </p:txBody>
        </p:sp>
      </p:grpSp>
    </p:spTree>
    <p:extLst>
      <p:ext uri="{BB962C8B-B14F-4D97-AF65-F5344CB8AC3E}">
        <p14:creationId xmlns:p14="http://schemas.microsoft.com/office/powerpoint/2010/main" val="1881724970"/>
      </p:ext>
    </p:extLst>
  </p:cSld>
  <p:clrMap bg1="lt1" tx1="dk1" bg2="lt2" tx2="dk2" accent1="accent1" accent2="accent2" accent3="accent3" accent4="accent4" accent5="accent5" accent6="accent6" hlink="hlink" folHlink="folHlink"/>
  <p:sldLayoutIdLst>
    <p:sldLayoutId id="2147484552" r:id="rId1"/>
    <p:sldLayoutId id="2147484553" r:id="rId2"/>
    <p:sldLayoutId id="2147484703" r:id="rId3"/>
    <p:sldLayoutId id="2147484704" r:id="rId4"/>
    <p:sldLayoutId id="2147484705" r:id="rId5"/>
    <p:sldLayoutId id="2147484583" r:id="rId6"/>
    <p:sldLayoutId id="2147484669" r:id="rId7"/>
    <p:sldLayoutId id="2147484562" r:id="rId8"/>
    <p:sldLayoutId id="2147484680" r:id="rId9"/>
    <p:sldLayoutId id="2147484610" r:id="rId10"/>
    <p:sldLayoutId id="2147484684" r:id="rId11"/>
    <p:sldLayoutId id="2147484670" r:id="rId12"/>
    <p:sldLayoutId id="2147484671" r:id="rId13"/>
    <p:sldLayoutId id="2147484682" r:id="rId14"/>
    <p:sldLayoutId id="2147484677" r:id="rId15"/>
    <p:sldLayoutId id="2147484691" r:id="rId16"/>
    <p:sldLayoutId id="2147484692" r:id="rId17"/>
    <p:sldLayoutId id="2147484693" r:id="rId18"/>
    <p:sldLayoutId id="2147484694" r:id="rId19"/>
    <p:sldLayoutId id="2147484695" r:id="rId20"/>
    <p:sldLayoutId id="2147484560" r:id="rId21"/>
    <p:sldLayoutId id="2147484580" r:id="rId22"/>
    <p:sldLayoutId id="2147484706" r:id="rId23"/>
    <p:sldLayoutId id="2147484707" r:id="rId24"/>
    <p:sldLayoutId id="2147484708" r:id="rId25"/>
    <p:sldLayoutId id="2147484566" r:id="rId26"/>
    <p:sldLayoutId id="2147484696" r:id="rId27"/>
    <p:sldLayoutId id="2147484697" r:id="rId28"/>
    <p:sldLayoutId id="2147484675" r:id="rId29"/>
    <p:sldLayoutId id="2147484676" r:id="rId30"/>
    <p:sldLayoutId id="2147484568" r:id="rId31"/>
    <p:sldLayoutId id="2147484570" r:id="rId32"/>
    <p:sldLayoutId id="2147484571" r:id="rId33"/>
    <p:sldLayoutId id="2147484572" r:id="rId34"/>
    <p:sldLayoutId id="2147484688" r:id="rId35"/>
    <p:sldLayoutId id="2147484689" r:id="rId36"/>
    <p:sldLayoutId id="2147484690" r:id="rId37"/>
    <p:sldLayoutId id="2147484683" r:id="rId38"/>
    <p:sldLayoutId id="2147484685" r:id="rId39"/>
    <p:sldLayoutId id="2147484673" r:id="rId40"/>
    <p:sldLayoutId id="2147484678" r:id="rId41"/>
    <p:sldLayoutId id="2147484679" r:id="rId42"/>
    <p:sldLayoutId id="2147484686" r:id="rId43"/>
    <p:sldLayoutId id="2147484674" r:id="rId44"/>
    <p:sldLayoutId id="2147484702" r:id="rId45"/>
    <p:sldLayoutId id="2147484701" r:id="rId46"/>
    <p:sldLayoutId id="2147484699" r:id="rId47"/>
    <p:sldLayoutId id="2147484700" r:id="rId48"/>
    <p:sldLayoutId id="2147484698" r:id="rId49"/>
    <p:sldLayoutId id="2147484709" r:id="rId50"/>
    <p:sldLayoutId id="2147484710" r:id="rId51"/>
  </p:sldLayoutIdLst>
  <p:transition>
    <p:fade/>
  </p:transition>
  <p:hf sldNum="0" hdr="0" dt="0"/>
  <p:txStyles>
    <p:titleStyle>
      <a:lvl1pPr algn="l" defTabSz="914367" rtl="0" eaLnBrk="1" latinLnBrk="0" hangingPunct="1">
        <a:lnSpc>
          <a:spcPct val="90000"/>
        </a:lnSpc>
        <a:spcBef>
          <a:spcPct val="0"/>
        </a:spcBef>
        <a:buNone/>
        <a:defRPr lang="en-US" sz="3200" b="0" kern="1200" cap="none" spc="-49" baseline="0" dirty="0" smtClean="0">
          <a:ln w="3175">
            <a:noFill/>
          </a:ln>
          <a:solidFill>
            <a:srgbClr val="000000"/>
          </a:solidFill>
          <a:effectLst/>
          <a:latin typeface="+mj-lt"/>
          <a:ea typeface="+mn-ea"/>
          <a:cs typeface="Segoe UI" pitchFamily="34" charset="0"/>
        </a:defRPr>
      </a:lvl1pPr>
    </p:titleStyle>
    <p:bodyStyle>
      <a:lvl1pPr marL="0" marR="0" indent="0" algn="l" defTabSz="914367" rtl="0" eaLnBrk="1" fontAlgn="auto" latinLnBrk="0" hangingPunct="1">
        <a:lnSpc>
          <a:spcPct val="100000"/>
        </a:lnSpc>
        <a:spcBef>
          <a:spcPts val="0"/>
        </a:spcBef>
        <a:spcAft>
          <a:spcPts val="0"/>
        </a:spcAft>
        <a:buClrTx/>
        <a:buSzPct val="90000"/>
        <a:buFont typeface="Wingdings" panose="05000000000000000000" pitchFamily="2" charset="2"/>
        <a:buNone/>
        <a:tabLst/>
        <a:defRPr sz="2353" kern="1200" spc="-49" baseline="0">
          <a:solidFill>
            <a:srgbClr val="000000"/>
          </a:solidFill>
          <a:latin typeface="+mj-lt"/>
          <a:ea typeface="+mn-ea"/>
          <a:cs typeface="+mn-cs"/>
        </a:defRPr>
      </a:lvl1pPr>
      <a:lvl2pPr marL="0" marR="0" indent="0" algn="l" defTabSz="914367" rtl="0" eaLnBrk="1" fontAlgn="auto" latinLnBrk="0" hangingPunct="1">
        <a:lnSpc>
          <a:spcPct val="100000"/>
        </a:lnSpc>
        <a:spcBef>
          <a:spcPts val="392"/>
        </a:spcBef>
        <a:spcAft>
          <a:spcPts val="588"/>
        </a:spcAft>
        <a:buClrTx/>
        <a:buSzPct val="90000"/>
        <a:buFontTx/>
        <a:buNone/>
        <a:tabLst/>
        <a:defRPr sz="2000" kern="1200" spc="0" baseline="0">
          <a:solidFill>
            <a:schemeClr val="tx1"/>
          </a:solidFill>
          <a:latin typeface="+mn-lt"/>
          <a:ea typeface="+mn-ea"/>
          <a:cs typeface="+mn-cs"/>
        </a:defRPr>
      </a:lvl2pPr>
      <a:lvl3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600" kern="1200" spc="0" baseline="0">
          <a:solidFill>
            <a:schemeClr val="tx1"/>
          </a:solidFill>
          <a:latin typeface="+mj-lt"/>
          <a:ea typeface="+mn-ea"/>
          <a:cs typeface="+mn-cs"/>
        </a:defRPr>
      </a:lvl3pPr>
      <a:lvl4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600" kern="1200" spc="0" baseline="0">
          <a:solidFill>
            <a:schemeClr val="tx1"/>
          </a:solidFill>
          <a:latin typeface="+mn-lt"/>
          <a:ea typeface="+mn-ea"/>
          <a:cs typeface="+mn-cs"/>
        </a:defRPr>
      </a:lvl4pPr>
      <a:lvl5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285916" indent="0" algn="l" defTabSz="914367" rtl="0" eaLnBrk="1" latinLnBrk="0" hangingPunct="1">
        <a:spcBef>
          <a:spcPct val="20000"/>
        </a:spcBef>
        <a:buFont typeface="Arial" pitchFamily="34" charset="0"/>
        <a:buNone/>
        <a:defRPr sz="1961" kern="1200">
          <a:solidFill>
            <a:schemeClr val="tx1"/>
          </a:solidFill>
          <a:latin typeface="+mn-lt"/>
          <a:ea typeface="+mn-ea"/>
          <a:cs typeface="+mn-cs"/>
        </a:defRPr>
      </a:lvl6pPr>
      <a:lvl7pPr marL="0" indent="0" algn="l" defTabSz="914367" rtl="0" eaLnBrk="1" latinLnBrk="0" hangingPunct="1">
        <a:lnSpc>
          <a:spcPct val="100000"/>
        </a:lnSpc>
        <a:spcBef>
          <a:spcPts val="392"/>
        </a:spcBef>
        <a:spcAft>
          <a:spcPts val="588"/>
        </a:spcAft>
        <a:buFont typeface="Arial" pitchFamily="34" charset="0"/>
        <a:buNone/>
        <a:defRPr sz="1200"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22" userDrawn="1">
          <p15:clr>
            <a:srgbClr val="C35EA4"/>
          </p15:clr>
        </p15:guide>
        <p15:guide id="32" pos="1498" userDrawn="1">
          <p15:clr>
            <a:srgbClr val="C35EA4"/>
          </p15:clr>
        </p15:guide>
        <p15:guide id="33" pos="2569" userDrawn="1">
          <p15:clr>
            <a:srgbClr val="C35EA4"/>
          </p15:clr>
        </p15:guide>
        <p15:guide id="34" pos="2711" userDrawn="1">
          <p15:clr>
            <a:srgbClr val="C35EA4"/>
          </p15:clr>
        </p15:guide>
        <p15:guide id="35" pos="3778" userDrawn="1">
          <p15:clr>
            <a:srgbClr val="C35EA4"/>
          </p15:clr>
        </p15:guide>
        <p15:guide id="36" pos="3924" userDrawn="1">
          <p15:clr>
            <a:srgbClr val="C35EA4"/>
          </p15:clr>
        </p15:guide>
        <p15:guide id="37" pos="4983" userDrawn="1">
          <p15:clr>
            <a:srgbClr val="C35EA4"/>
          </p15:clr>
        </p15:guide>
        <p15:guide id="38" pos="5127" userDrawn="1">
          <p15:clr>
            <a:srgbClr val="C35EA4"/>
          </p15:clr>
        </p15:guide>
        <p15:guide id="39" pos="6199" userDrawn="1">
          <p15:clr>
            <a:srgbClr val="C35EA4"/>
          </p15:clr>
        </p15:guide>
        <p15:guide id="40" pos="6342" userDrawn="1">
          <p15:clr>
            <a:srgbClr val="C35EA4"/>
          </p15:clr>
        </p15:guide>
        <p15:guide id="41" pos="264" userDrawn="1">
          <p15:clr>
            <a:srgbClr val="F26B43"/>
          </p15:clr>
        </p15:guide>
        <p15:guide id="42" pos="7416" userDrawn="1">
          <p15:clr>
            <a:srgbClr val="F26B43"/>
          </p15:clr>
        </p15:guide>
        <p15:guide id="43" orient="horz" pos="736" userDrawn="1">
          <p15:clr>
            <a:srgbClr val="5ACBF0"/>
          </p15:clr>
        </p15:guide>
        <p15:guide id="44" orient="horz" pos="1360" userDrawn="1">
          <p15:clr>
            <a:srgbClr val="5ACBF0"/>
          </p15:clr>
        </p15:guide>
        <p15:guide id="45" orient="horz" pos="593" userDrawn="1">
          <p15:clr>
            <a:srgbClr val="5ACBF0"/>
          </p15:clr>
        </p15:guide>
        <p15:guide id="46" orient="horz" pos="1484" userDrawn="1">
          <p15:clr>
            <a:srgbClr val="5ACBF0"/>
          </p15:clr>
        </p15:guide>
        <p15:guide id="47" orient="horz" pos="2088" userDrawn="1">
          <p15:clr>
            <a:srgbClr val="5ACBF0"/>
          </p15:clr>
        </p15:guide>
        <p15:guide id="48" orient="horz" pos="2254" userDrawn="1">
          <p15:clr>
            <a:srgbClr val="5ACBF0"/>
          </p15:clr>
        </p15:guide>
        <p15:guide id="49" orient="horz" pos="277" userDrawn="1">
          <p15:clr>
            <a:srgbClr val="F26B43"/>
          </p15:clr>
        </p15:guide>
        <p15:guide id="50" orient="horz" pos="4043" userDrawn="1">
          <p15:clr>
            <a:srgbClr val="F26B43"/>
          </p15:clr>
        </p15:guide>
        <p15:guide id="51" orient="horz" pos="2835" userDrawn="1">
          <p15:clr>
            <a:srgbClr val="5ACBF0"/>
          </p15:clr>
        </p15:guide>
        <p15:guide id="52" orient="horz" pos="2960" userDrawn="1">
          <p15:clr>
            <a:srgbClr val="5ACBF0"/>
          </p15:clr>
        </p15:guide>
        <p15:guide id="53" orient="horz" pos="3572" userDrawn="1">
          <p15:clr>
            <a:srgbClr val="5ACBF0"/>
          </p15:clr>
        </p15:guide>
        <p15:guide id="54" orient="horz" pos="3690" userDrawn="1">
          <p15:clr>
            <a:srgbClr val="5ACBF0"/>
          </p15:clr>
        </p15:guide>
        <p15:guide id="55" orient="horz" pos="91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0.xml"/><Relationship Id="rId4" Type="http://schemas.openxmlformats.org/officeDocument/2006/relationships/hyperlink" Target="https://openclipart.org/detail/169033/windows-mute-ico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10.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0.xml"/><Relationship Id="rId6" Type="http://schemas.openxmlformats.org/officeDocument/2006/relationships/image" Target="../media/image17.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0203293-3AF9-48B3-BA6F-725B7A7B98CB}"/>
              </a:ext>
            </a:extLst>
          </p:cNvPr>
          <p:cNvSpPr>
            <a:spLocks noGrp="1"/>
          </p:cNvSpPr>
          <p:nvPr>
            <p:ph type="title"/>
          </p:nvPr>
        </p:nvSpPr>
        <p:spPr/>
        <p:txBody>
          <a:bodyPr/>
          <a:lstStyle/>
          <a:p>
            <a:endParaRPr lang="en-IN"/>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5" y="487"/>
            <a:ext cx="12190271" cy="6238923"/>
          </a:xfrm>
          <a:prstGeom prst="rect">
            <a:avLst/>
          </a:prstGeom>
        </p:spPr>
      </p:pic>
      <p:sp>
        <p:nvSpPr>
          <p:cNvPr id="6" name="Rectangle 5"/>
          <p:cNvSpPr/>
          <p:nvPr/>
        </p:nvSpPr>
        <p:spPr>
          <a:xfrm>
            <a:off x="865" y="5728280"/>
            <a:ext cx="12190271" cy="1223643"/>
          </a:xfrm>
          <a:prstGeom prst="rect">
            <a:avLst/>
          </a:prstGeom>
          <a:gradFill flip="none" rotWithShape="1">
            <a:gsLst>
              <a:gs pos="17434">
                <a:srgbClr val="9C8786"/>
              </a:gs>
              <a:gs pos="0">
                <a:srgbClr val="6490B7"/>
              </a:gs>
              <a:gs pos="46000">
                <a:srgbClr val="F87935"/>
              </a:gs>
              <a:gs pos="100000">
                <a:srgbClr val="E5221D"/>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800"/>
          </a:p>
        </p:txBody>
      </p:sp>
      <p:sp>
        <p:nvSpPr>
          <p:cNvPr id="9" name="TextBox 8">
            <a:extLst>
              <a:ext uri="{FF2B5EF4-FFF2-40B4-BE49-F238E27FC236}">
                <a16:creationId xmlns:a16="http://schemas.microsoft.com/office/drawing/2014/main" id="{4D05F42A-3CAF-4589-BFB9-38B97A771304}"/>
              </a:ext>
            </a:extLst>
          </p:cNvPr>
          <p:cNvSpPr txBox="1"/>
          <p:nvPr/>
        </p:nvSpPr>
        <p:spPr>
          <a:xfrm>
            <a:off x="5451076" y="1318950"/>
            <a:ext cx="6740060" cy="575094"/>
          </a:xfrm>
          <a:prstGeom prst="rect">
            <a:avLst/>
          </a:prstGeom>
          <a:noFill/>
        </p:spPr>
        <p:txBody>
          <a:bodyPr wrap="square" rtlCol="0">
            <a:spAutoFit/>
          </a:bodyPr>
          <a:lstStyle/>
          <a:p>
            <a:pPr algn="ctr"/>
            <a:r>
              <a:rPr lang="en-US" sz="3137" b="1" dirty="0" err="1">
                <a:solidFill>
                  <a:schemeClr val="bg1"/>
                </a:solidFill>
                <a:latin typeface="Core Sans A 25 ExtraLight" panose="020B0203030302020204" pitchFamily="34" charset="0"/>
              </a:rPr>
              <a:t>DataFlows</a:t>
            </a:r>
            <a:endParaRPr lang="en-US" sz="3137" dirty="0"/>
          </a:p>
        </p:txBody>
      </p:sp>
      <p:sp>
        <p:nvSpPr>
          <p:cNvPr id="10" name="TextBox 9">
            <a:extLst>
              <a:ext uri="{FF2B5EF4-FFF2-40B4-BE49-F238E27FC236}">
                <a16:creationId xmlns:a16="http://schemas.microsoft.com/office/drawing/2014/main" id="{42B04F18-04EC-4BA6-AE0A-C48AEAE5D5AC}"/>
              </a:ext>
            </a:extLst>
          </p:cNvPr>
          <p:cNvSpPr txBox="1"/>
          <p:nvPr/>
        </p:nvSpPr>
        <p:spPr>
          <a:xfrm>
            <a:off x="7859076" y="4911659"/>
            <a:ext cx="4232309" cy="374793"/>
          </a:xfrm>
          <a:prstGeom prst="rect">
            <a:avLst/>
          </a:prstGeom>
          <a:noFill/>
        </p:spPr>
        <p:txBody>
          <a:bodyPr wrap="square" rtlCol="0">
            <a:spAutoFit/>
          </a:bodyPr>
          <a:lstStyle/>
          <a:p>
            <a:r>
              <a:rPr lang="en-US" sz="1800" dirty="0">
                <a:solidFill>
                  <a:schemeClr val="bg1"/>
                </a:solidFill>
              </a:rPr>
              <a:t>Please mute yourself. Thank you!</a:t>
            </a:r>
          </a:p>
        </p:txBody>
      </p:sp>
      <p:pic>
        <p:nvPicPr>
          <p:cNvPr id="15" name="Picture 14" descr="A close up of a sign&#10;&#10;Description automatically generated">
            <a:extLst>
              <a:ext uri="{FF2B5EF4-FFF2-40B4-BE49-F238E27FC236}">
                <a16:creationId xmlns:a16="http://schemas.microsoft.com/office/drawing/2014/main" id="{2BE7E9CE-8E2E-4E0D-B63C-AA0B79902A23}"/>
              </a:ext>
            </a:extLst>
          </p:cNvPr>
          <p:cNvPicPr>
            <a:picLocks noChangeAspect="1"/>
          </p:cNvPicPr>
          <p:nvPr/>
        </p:nvPicPr>
        <p:blipFill>
          <a:blip r:embed="rId3" cstate="print">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7052083" y="4688040"/>
            <a:ext cx="687925" cy="687925"/>
          </a:xfrm>
          <a:prstGeom prst="rect">
            <a:avLst/>
          </a:prstGeom>
        </p:spPr>
      </p:pic>
    </p:spTree>
    <p:extLst>
      <p:ext uri="{BB962C8B-B14F-4D97-AF65-F5344CB8AC3E}">
        <p14:creationId xmlns:p14="http://schemas.microsoft.com/office/powerpoint/2010/main" val="313790455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155AE4-68A9-41BE-AA43-86D731DC3C56}"/>
              </a:ext>
            </a:extLst>
          </p:cNvPr>
          <p:cNvSpPr>
            <a:spLocks noGrp="1"/>
          </p:cNvSpPr>
          <p:nvPr>
            <p:ph type="title"/>
          </p:nvPr>
        </p:nvSpPr>
        <p:spPr/>
        <p:txBody>
          <a:bodyPr/>
          <a:lstStyle/>
          <a:p>
            <a:r>
              <a:rPr lang="en-US" dirty="0"/>
              <a:t>Lab: Create </a:t>
            </a:r>
            <a:r>
              <a:rPr lang="en-US" dirty="0" err="1"/>
              <a:t>DataFlow</a:t>
            </a:r>
            <a:endParaRPr lang="en-US" dirty="0"/>
          </a:p>
        </p:txBody>
      </p:sp>
      <p:sp>
        <p:nvSpPr>
          <p:cNvPr id="5" name="Text Placeholder 4">
            <a:extLst>
              <a:ext uri="{FF2B5EF4-FFF2-40B4-BE49-F238E27FC236}">
                <a16:creationId xmlns:a16="http://schemas.microsoft.com/office/drawing/2014/main" id="{C6DE7B2F-3047-4A06-A290-0CE16FA496AD}"/>
              </a:ext>
            </a:extLst>
          </p:cNvPr>
          <p:cNvSpPr>
            <a:spLocks noGrp="1"/>
          </p:cNvSpPr>
          <p:nvPr>
            <p:ph type="body" sz="quarter" idx="15"/>
          </p:nvPr>
        </p:nvSpPr>
        <p:spPr>
          <a:xfrm>
            <a:off x="442466" y="4350114"/>
            <a:ext cx="9602819" cy="456279"/>
          </a:xfrm>
        </p:spPr>
        <p:txBody>
          <a:bodyPr/>
          <a:lstStyle/>
          <a:p>
            <a:endParaRPr lang="en-US" dirty="0"/>
          </a:p>
        </p:txBody>
      </p:sp>
    </p:spTree>
    <p:extLst>
      <p:ext uri="{BB962C8B-B14F-4D97-AF65-F5344CB8AC3E}">
        <p14:creationId xmlns:p14="http://schemas.microsoft.com/office/powerpoint/2010/main" val="26615388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Module Overview</a:t>
            </a:r>
          </a:p>
        </p:txBody>
      </p:sp>
      <p:sp>
        <p:nvSpPr>
          <p:cNvPr id="3" name="Content Placeholder 2">
            <a:extLst>
              <a:ext uri="{FF2B5EF4-FFF2-40B4-BE49-F238E27FC236}">
                <a16:creationId xmlns:a16="http://schemas.microsoft.com/office/drawing/2014/main" id="{AA185E1C-174B-427E-8173-3D6B22758871}"/>
              </a:ext>
            </a:extLst>
          </p:cNvPr>
          <p:cNvSpPr>
            <a:spLocks noGrp="1"/>
          </p:cNvSpPr>
          <p:nvPr>
            <p:ph sz="quarter" idx="10"/>
          </p:nvPr>
        </p:nvSpPr>
        <p:spPr>
          <a:xfrm>
            <a:off x="419100" y="1456897"/>
            <a:ext cx="11340811" cy="1785104"/>
          </a:xfrm>
        </p:spPr>
        <p:txBody>
          <a:bodyPr/>
          <a:lstStyle/>
          <a:p>
            <a:pPr>
              <a:spcBef>
                <a:spcPts val="0"/>
              </a:spcBef>
              <a:spcAft>
                <a:spcPts val="1200"/>
              </a:spcAft>
            </a:pPr>
            <a:r>
              <a:rPr lang="en-US" dirty="0">
                <a:latin typeface="+mn-lt"/>
              </a:rPr>
              <a:t>We covered the following concepts:</a:t>
            </a:r>
          </a:p>
          <a:p>
            <a:pPr marL="342900" indent="-342900">
              <a:spcBef>
                <a:spcPts val="0"/>
              </a:spcBef>
              <a:spcAft>
                <a:spcPts val="600"/>
              </a:spcAft>
              <a:buFont typeface="Arial" panose="020B0604020202020204" pitchFamily="34" charset="0"/>
              <a:buChar char="•"/>
            </a:pPr>
            <a:r>
              <a:rPr lang="en-US" sz="2000" dirty="0">
                <a:latin typeface="+mn-lt"/>
              </a:rPr>
              <a:t>What is Data Flow</a:t>
            </a:r>
          </a:p>
          <a:p>
            <a:pPr marL="342900" indent="-342900">
              <a:spcBef>
                <a:spcPts val="0"/>
              </a:spcBef>
              <a:spcAft>
                <a:spcPts val="600"/>
              </a:spcAft>
              <a:buFont typeface="Arial" panose="020B0604020202020204" pitchFamily="34" charset="0"/>
              <a:buChar char="•"/>
            </a:pPr>
            <a:r>
              <a:rPr lang="en-US" sz="2000" dirty="0">
                <a:latin typeface="+mn-lt"/>
              </a:rPr>
              <a:t>Data Flows vs Datasets</a:t>
            </a:r>
          </a:p>
          <a:p>
            <a:pPr marL="342900" indent="-342900">
              <a:spcBef>
                <a:spcPts val="0"/>
              </a:spcBef>
              <a:spcAft>
                <a:spcPts val="600"/>
              </a:spcAft>
              <a:buFont typeface="Arial" panose="020B0604020202020204" pitchFamily="34" charset="0"/>
              <a:buChar char="•"/>
            </a:pPr>
            <a:r>
              <a:rPr lang="en-US" sz="2000">
                <a:latin typeface="+mn-lt"/>
              </a:rPr>
              <a:t>Creating and Managing  Data Flows</a:t>
            </a:r>
          </a:p>
        </p:txBody>
      </p:sp>
    </p:spTree>
    <p:extLst>
      <p:ext uri="{BB962C8B-B14F-4D97-AF65-F5344CB8AC3E}">
        <p14:creationId xmlns:p14="http://schemas.microsoft.com/office/powerpoint/2010/main" val="197782902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AA185E1C-174B-427E-8173-3D6B22758871}"/>
              </a:ext>
            </a:extLst>
          </p:cNvPr>
          <p:cNvSpPr>
            <a:spLocks noGrp="1"/>
          </p:cNvSpPr>
          <p:nvPr>
            <p:ph sz="quarter" idx="10"/>
          </p:nvPr>
        </p:nvSpPr>
        <p:spPr>
          <a:xfrm>
            <a:off x="419100" y="1456897"/>
            <a:ext cx="11340811" cy="2169825"/>
          </a:xfrm>
        </p:spPr>
        <p:txBody>
          <a:bodyPr/>
          <a:lstStyle/>
          <a:p>
            <a:pPr>
              <a:spcBef>
                <a:spcPts val="0"/>
              </a:spcBef>
              <a:spcAft>
                <a:spcPts val="1200"/>
              </a:spcAft>
            </a:pPr>
            <a:r>
              <a:rPr lang="en-US" dirty="0">
                <a:latin typeface="+mn-lt"/>
              </a:rPr>
              <a:t>You will learn the following concepts:</a:t>
            </a:r>
          </a:p>
          <a:p>
            <a:pPr marL="342900" indent="-342900">
              <a:spcBef>
                <a:spcPts val="0"/>
              </a:spcBef>
              <a:spcAft>
                <a:spcPts val="600"/>
              </a:spcAft>
              <a:buFont typeface="Arial" panose="020B0604020202020204" pitchFamily="34" charset="0"/>
              <a:buChar char="•"/>
            </a:pPr>
            <a:r>
              <a:rPr lang="en-US" sz="2000" dirty="0">
                <a:latin typeface="+mn-lt"/>
              </a:rPr>
              <a:t>What is Data Flow</a:t>
            </a:r>
          </a:p>
          <a:p>
            <a:pPr marL="342900" indent="-342900">
              <a:spcBef>
                <a:spcPts val="0"/>
              </a:spcBef>
              <a:spcAft>
                <a:spcPts val="600"/>
              </a:spcAft>
              <a:buFont typeface="Arial" panose="020B0604020202020204" pitchFamily="34" charset="0"/>
              <a:buChar char="•"/>
            </a:pPr>
            <a:r>
              <a:rPr lang="en-US" sz="2000" dirty="0">
                <a:latin typeface="+mn-lt"/>
              </a:rPr>
              <a:t>Data Flows vs Datasets</a:t>
            </a:r>
          </a:p>
          <a:p>
            <a:pPr marL="342900" indent="-342900">
              <a:spcBef>
                <a:spcPts val="0"/>
              </a:spcBef>
              <a:spcAft>
                <a:spcPts val="600"/>
              </a:spcAft>
              <a:buFont typeface="Arial" panose="020B0604020202020204" pitchFamily="34" charset="0"/>
              <a:buChar char="•"/>
            </a:pPr>
            <a:r>
              <a:rPr lang="en-US" sz="2000" dirty="0">
                <a:latin typeface="+mn-lt"/>
              </a:rPr>
              <a:t>Creating and Managing  Data Flows</a:t>
            </a:r>
          </a:p>
          <a:p>
            <a:pPr marL="342900" indent="-342900">
              <a:spcBef>
                <a:spcPts val="0"/>
              </a:spcBef>
              <a:spcAft>
                <a:spcPts val="600"/>
              </a:spcAft>
              <a:buFont typeface="Arial" panose="020B0604020202020204" pitchFamily="34" charset="0"/>
              <a:buChar char="•"/>
            </a:pPr>
            <a:endParaRPr lang="en-US" sz="2000" dirty="0">
              <a:latin typeface="+mn-lt"/>
            </a:endParaRPr>
          </a:p>
        </p:txBody>
      </p:sp>
    </p:spTree>
    <p:extLst>
      <p:ext uri="{BB962C8B-B14F-4D97-AF65-F5344CB8AC3E}">
        <p14:creationId xmlns:p14="http://schemas.microsoft.com/office/powerpoint/2010/main" val="66976156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Data Flow</a:t>
            </a:r>
          </a:p>
        </p:txBody>
      </p:sp>
      <p:sp>
        <p:nvSpPr>
          <p:cNvPr id="3" name="Content Placeholder 2">
            <a:extLst>
              <a:ext uri="{FF2B5EF4-FFF2-40B4-BE49-F238E27FC236}">
                <a16:creationId xmlns:a16="http://schemas.microsoft.com/office/drawing/2014/main" id="{AA185E1C-174B-427E-8173-3D6B22758871}"/>
              </a:ext>
            </a:extLst>
          </p:cNvPr>
          <p:cNvSpPr>
            <a:spLocks noGrp="1"/>
          </p:cNvSpPr>
          <p:nvPr>
            <p:ph sz="quarter" idx="10"/>
          </p:nvPr>
        </p:nvSpPr>
        <p:spPr>
          <a:xfrm>
            <a:off x="419100" y="1456896"/>
            <a:ext cx="11076214" cy="4385816"/>
          </a:xfrm>
        </p:spPr>
        <p:txBody>
          <a:bodyPr/>
          <a:lstStyle/>
          <a:p>
            <a:pPr marL="342900" indent="-342900">
              <a:spcBef>
                <a:spcPts val="0"/>
              </a:spcBef>
              <a:spcAft>
                <a:spcPts val="600"/>
              </a:spcAft>
              <a:buFont typeface="Arial" panose="020B0604020202020204" pitchFamily="34" charset="0"/>
              <a:buChar char="•"/>
            </a:pPr>
            <a:r>
              <a:rPr lang="en-US" sz="2800" dirty="0">
                <a:latin typeface="+mn-lt"/>
              </a:rPr>
              <a:t>What is Data Flow</a:t>
            </a:r>
          </a:p>
          <a:p>
            <a:pPr marL="684900" indent="-342900">
              <a:spcBef>
                <a:spcPts val="0"/>
              </a:spcBef>
              <a:spcAft>
                <a:spcPts val="600"/>
              </a:spcAft>
              <a:buFont typeface="Courier New" panose="02070309020205020404" pitchFamily="49" charset="0"/>
              <a:buChar char="o"/>
            </a:pPr>
            <a:r>
              <a:rPr lang="en-US" dirty="0">
                <a:latin typeface="+mn-lt"/>
              </a:rPr>
              <a:t>Dataflow is a fully managed streaming analytics service that minimizes latency, processing time, and cost through autoscaling and batch processing.</a:t>
            </a:r>
          </a:p>
          <a:p>
            <a:pPr marL="342900" indent="-342900">
              <a:spcBef>
                <a:spcPts val="1200"/>
              </a:spcBef>
              <a:spcAft>
                <a:spcPts val="600"/>
              </a:spcAft>
              <a:buFont typeface="Arial" panose="020B0604020202020204" pitchFamily="34" charset="0"/>
              <a:buChar char="•"/>
            </a:pPr>
            <a:endParaRPr lang="en-US" sz="2800" dirty="0">
              <a:latin typeface="+mn-lt"/>
            </a:endParaRPr>
          </a:p>
          <a:p>
            <a:pPr marL="342900" indent="-342900">
              <a:spcBef>
                <a:spcPts val="1200"/>
              </a:spcBef>
              <a:spcAft>
                <a:spcPts val="600"/>
              </a:spcAft>
              <a:buFont typeface="Arial" panose="020B0604020202020204" pitchFamily="34" charset="0"/>
              <a:buChar char="•"/>
            </a:pPr>
            <a:r>
              <a:rPr lang="en-US" sz="2800" dirty="0">
                <a:latin typeface="+mn-lt"/>
              </a:rPr>
              <a:t>In Power BI</a:t>
            </a:r>
          </a:p>
          <a:p>
            <a:pPr marL="684900" indent="-342900">
              <a:spcBef>
                <a:spcPts val="0"/>
              </a:spcBef>
              <a:spcAft>
                <a:spcPts val="600"/>
              </a:spcAft>
              <a:buFont typeface="Courier New" panose="02070309020205020404" pitchFamily="49" charset="0"/>
              <a:buChar char="o"/>
            </a:pPr>
            <a:r>
              <a:rPr lang="en-US" dirty="0">
                <a:latin typeface="+mn-lt"/>
              </a:rPr>
              <a:t>A dataflow is a collection of tables that are created and managed in workspaces in the Power BI service. </a:t>
            </a:r>
          </a:p>
          <a:p>
            <a:pPr marL="684900" indent="-342900">
              <a:spcBef>
                <a:spcPts val="0"/>
              </a:spcBef>
              <a:spcAft>
                <a:spcPts val="600"/>
              </a:spcAft>
              <a:buFont typeface="Courier New" panose="02070309020205020404" pitchFamily="49" charset="0"/>
              <a:buChar char="o"/>
            </a:pPr>
            <a:r>
              <a:rPr lang="en-US" dirty="0">
                <a:latin typeface="+mn-lt"/>
              </a:rPr>
              <a:t>A table is a set of columns that are used to store data, much like a table within a database</a:t>
            </a:r>
          </a:p>
        </p:txBody>
      </p:sp>
    </p:spTree>
    <p:extLst>
      <p:ext uri="{BB962C8B-B14F-4D97-AF65-F5344CB8AC3E}">
        <p14:creationId xmlns:p14="http://schemas.microsoft.com/office/powerpoint/2010/main" val="80468394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Data Flow Architecture</a:t>
            </a:r>
          </a:p>
        </p:txBody>
      </p:sp>
      <p:pic>
        <p:nvPicPr>
          <p:cNvPr id="6" name="Picture 5">
            <a:extLst>
              <a:ext uri="{FF2B5EF4-FFF2-40B4-BE49-F238E27FC236}">
                <a16:creationId xmlns:a16="http://schemas.microsoft.com/office/drawing/2014/main" id="{9DC768AD-2323-4FC1-BB06-F3F724F59A34}"/>
              </a:ext>
            </a:extLst>
          </p:cNvPr>
          <p:cNvPicPr>
            <a:picLocks noChangeAspect="1"/>
          </p:cNvPicPr>
          <p:nvPr/>
        </p:nvPicPr>
        <p:blipFill>
          <a:blip r:embed="rId3"/>
          <a:stretch>
            <a:fillRect/>
          </a:stretch>
        </p:blipFill>
        <p:spPr>
          <a:xfrm>
            <a:off x="846796" y="1684997"/>
            <a:ext cx="2066925" cy="4200525"/>
          </a:xfrm>
          <a:prstGeom prst="rect">
            <a:avLst/>
          </a:prstGeom>
        </p:spPr>
      </p:pic>
      <p:pic>
        <p:nvPicPr>
          <p:cNvPr id="8" name="Picture 7">
            <a:extLst>
              <a:ext uri="{FF2B5EF4-FFF2-40B4-BE49-F238E27FC236}">
                <a16:creationId xmlns:a16="http://schemas.microsoft.com/office/drawing/2014/main" id="{FB20244F-4B65-4567-9C40-B9F35C3259B3}"/>
              </a:ext>
            </a:extLst>
          </p:cNvPr>
          <p:cNvPicPr>
            <a:picLocks noChangeAspect="1"/>
          </p:cNvPicPr>
          <p:nvPr/>
        </p:nvPicPr>
        <p:blipFill>
          <a:blip r:embed="rId4"/>
          <a:stretch>
            <a:fillRect/>
          </a:stretch>
        </p:blipFill>
        <p:spPr>
          <a:xfrm>
            <a:off x="2913721" y="1787792"/>
            <a:ext cx="2828925" cy="3686175"/>
          </a:xfrm>
          <a:prstGeom prst="rect">
            <a:avLst/>
          </a:prstGeom>
        </p:spPr>
      </p:pic>
      <p:pic>
        <p:nvPicPr>
          <p:cNvPr id="10" name="Picture 9">
            <a:extLst>
              <a:ext uri="{FF2B5EF4-FFF2-40B4-BE49-F238E27FC236}">
                <a16:creationId xmlns:a16="http://schemas.microsoft.com/office/drawing/2014/main" id="{230F2C21-EAD7-4D10-9E0F-C481D96A3177}"/>
              </a:ext>
            </a:extLst>
          </p:cNvPr>
          <p:cNvPicPr>
            <a:picLocks noChangeAspect="1"/>
          </p:cNvPicPr>
          <p:nvPr/>
        </p:nvPicPr>
        <p:blipFill>
          <a:blip r:embed="rId5"/>
          <a:stretch>
            <a:fillRect/>
          </a:stretch>
        </p:blipFill>
        <p:spPr>
          <a:xfrm>
            <a:off x="3218521" y="5623584"/>
            <a:ext cx="2524125" cy="523875"/>
          </a:xfrm>
          <a:prstGeom prst="rect">
            <a:avLst/>
          </a:prstGeom>
        </p:spPr>
      </p:pic>
      <p:grpSp>
        <p:nvGrpSpPr>
          <p:cNvPr id="16" name="Group 15">
            <a:extLst>
              <a:ext uri="{FF2B5EF4-FFF2-40B4-BE49-F238E27FC236}">
                <a16:creationId xmlns:a16="http://schemas.microsoft.com/office/drawing/2014/main" id="{E6FBC627-17DF-4690-B0EA-89F8E366C0FF}"/>
              </a:ext>
            </a:extLst>
          </p:cNvPr>
          <p:cNvGrpSpPr/>
          <p:nvPr/>
        </p:nvGrpSpPr>
        <p:grpSpPr>
          <a:xfrm>
            <a:off x="5672137" y="1880259"/>
            <a:ext cx="3838575" cy="3743325"/>
            <a:chOff x="5672137" y="1880259"/>
            <a:chExt cx="3838575" cy="3743325"/>
          </a:xfrm>
        </p:grpSpPr>
        <p:pic>
          <p:nvPicPr>
            <p:cNvPr id="12" name="Picture 11">
              <a:extLst>
                <a:ext uri="{FF2B5EF4-FFF2-40B4-BE49-F238E27FC236}">
                  <a16:creationId xmlns:a16="http://schemas.microsoft.com/office/drawing/2014/main" id="{36F81DD4-0308-4FDA-AAD6-2D70A8D2B8FE}"/>
                </a:ext>
              </a:extLst>
            </p:cNvPr>
            <p:cNvPicPr>
              <a:picLocks noChangeAspect="1"/>
            </p:cNvPicPr>
            <p:nvPr/>
          </p:nvPicPr>
          <p:blipFill>
            <a:blip r:embed="rId6"/>
            <a:stretch>
              <a:fillRect/>
            </a:stretch>
          </p:blipFill>
          <p:spPr>
            <a:xfrm>
              <a:off x="6519862" y="1880259"/>
              <a:ext cx="2990850" cy="3743325"/>
            </a:xfrm>
            <a:prstGeom prst="rect">
              <a:avLst/>
            </a:prstGeom>
          </p:spPr>
        </p:pic>
        <p:pic>
          <p:nvPicPr>
            <p:cNvPr id="15" name="Picture 14">
              <a:extLst>
                <a:ext uri="{FF2B5EF4-FFF2-40B4-BE49-F238E27FC236}">
                  <a16:creationId xmlns:a16="http://schemas.microsoft.com/office/drawing/2014/main" id="{0EB3540F-7B47-481A-A546-CDA16704F98C}"/>
                </a:ext>
              </a:extLst>
            </p:cNvPr>
            <p:cNvPicPr>
              <a:picLocks noChangeAspect="1"/>
            </p:cNvPicPr>
            <p:nvPr/>
          </p:nvPicPr>
          <p:blipFill>
            <a:blip r:embed="rId7"/>
            <a:stretch>
              <a:fillRect/>
            </a:stretch>
          </p:blipFill>
          <p:spPr>
            <a:xfrm>
              <a:off x="5672137" y="3653392"/>
              <a:ext cx="847725" cy="247650"/>
            </a:xfrm>
            <a:prstGeom prst="rect">
              <a:avLst/>
            </a:prstGeom>
          </p:spPr>
        </p:pic>
      </p:grpSp>
      <p:pic>
        <p:nvPicPr>
          <p:cNvPr id="18" name="Picture 17">
            <a:extLst>
              <a:ext uri="{FF2B5EF4-FFF2-40B4-BE49-F238E27FC236}">
                <a16:creationId xmlns:a16="http://schemas.microsoft.com/office/drawing/2014/main" id="{72E5F8F5-2294-4FD8-B2EE-6E36EEBBEABE}"/>
              </a:ext>
            </a:extLst>
          </p:cNvPr>
          <p:cNvPicPr>
            <a:picLocks noChangeAspect="1"/>
          </p:cNvPicPr>
          <p:nvPr/>
        </p:nvPicPr>
        <p:blipFill>
          <a:blip r:embed="rId8"/>
          <a:stretch>
            <a:fillRect/>
          </a:stretch>
        </p:blipFill>
        <p:spPr>
          <a:xfrm>
            <a:off x="845190" y="1086407"/>
            <a:ext cx="5133975" cy="600075"/>
          </a:xfrm>
          <a:prstGeom prst="rect">
            <a:avLst/>
          </a:prstGeom>
        </p:spPr>
      </p:pic>
      <p:sp>
        <p:nvSpPr>
          <p:cNvPr id="20" name="Speech Bubble: Rectangle 19">
            <a:extLst>
              <a:ext uri="{FF2B5EF4-FFF2-40B4-BE49-F238E27FC236}">
                <a16:creationId xmlns:a16="http://schemas.microsoft.com/office/drawing/2014/main" id="{BA68A0C5-2213-43EF-8137-81FCF4599700}"/>
              </a:ext>
            </a:extLst>
          </p:cNvPr>
          <p:cNvSpPr/>
          <p:nvPr/>
        </p:nvSpPr>
        <p:spPr bwMode="auto">
          <a:xfrm>
            <a:off x="6879422" y="186627"/>
            <a:ext cx="4778251" cy="799025"/>
          </a:xfrm>
          <a:prstGeom prst="wedgeRectCallout">
            <a:avLst>
              <a:gd name="adj1" fmla="val -50872"/>
              <a:gd name="adj2" fmla="val 134645"/>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just" defTabSz="914102" fontAlgn="base">
              <a:lnSpc>
                <a:spcPct val="90000"/>
              </a:lnSpc>
              <a:spcBef>
                <a:spcPct val="0"/>
              </a:spcBef>
              <a:spcAft>
                <a:spcPts val="300"/>
              </a:spcAft>
            </a:pPr>
            <a:r>
              <a:rPr lang="en-US" sz="1400" dirty="0">
                <a:solidFill>
                  <a:schemeClr val="tx1">
                    <a:lumMod val="95000"/>
                    <a:lumOff val="5000"/>
                  </a:schemeClr>
                </a:solidFill>
                <a:ea typeface="Segoe UI" pitchFamily="34" charset="0"/>
                <a:cs typeface="Segoe UI" pitchFamily="34" charset="0"/>
              </a:rPr>
              <a:t>So datasets instead of getting data from on-premise or live data sources, datasets are getting data from Azure Data Lake using data flows.</a:t>
            </a:r>
          </a:p>
        </p:txBody>
      </p:sp>
    </p:spTree>
    <p:extLst>
      <p:ext uri="{BB962C8B-B14F-4D97-AF65-F5344CB8AC3E}">
        <p14:creationId xmlns:p14="http://schemas.microsoft.com/office/powerpoint/2010/main" val="1311333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1000"/>
                                        <p:tgtEl>
                                          <p:spTgt spid="10"/>
                                        </p:tgtEl>
                                      </p:cBhvr>
                                    </p:animEffect>
                                    <p:anim calcmode="lin" valueType="num">
                                      <p:cBhvr>
                                        <p:cTn id="16" dur="1000" fill="hold"/>
                                        <p:tgtEl>
                                          <p:spTgt spid="10"/>
                                        </p:tgtEl>
                                        <p:attrNameLst>
                                          <p:attrName>ppt_x</p:attrName>
                                        </p:attrNameLst>
                                      </p:cBhvr>
                                      <p:tavLst>
                                        <p:tav tm="0">
                                          <p:val>
                                            <p:strVal val="#ppt_x"/>
                                          </p:val>
                                        </p:tav>
                                        <p:tav tm="100000">
                                          <p:val>
                                            <p:strVal val="#ppt_x"/>
                                          </p:val>
                                        </p:tav>
                                      </p:tavLst>
                                    </p:anim>
                                    <p:anim calcmode="lin" valueType="num">
                                      <p:cBhvr>
                                        <p:cTn id="17"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1000"/>
                                        <p:tgtEl>
                                          <p:spTgt spid="18"/>
                                        </p:tgtEl>
                                      </p:cBhvr>
                                    </p:animEffect>
                                    <p:anim calcmode="lin" valueType="num">
                                      <p:cBhvr>
                                        <p:cTn id="23" dur="1000" fill="hold"/>
                                        <p:tgtEl>
                                          <p:spTgt spid="18"/>
                                        </p:tgtEl>
                                        <p:attrNameLst>
                                          <p:attrName>ppt_x</p:attrName>
                                        </p:attrNameLst>
                                      </p:cBhvr>
                                      <p:tavLst>
                                        <p:tav tm="0">
                                          <p:val>
                                            <p:strVal val="#ppt_x"/>
                                          </p:val>
                                        </p:tav>
                                        <p:tav tm="100000">
                                          <p:val>
                                            <p:strVal val="#ppt_x"/>
                                          </p:val>
                                        </p:tav>
                                      </p:tavLst>
                                    </p:anim>
                                    <p:anim calcmode="lin" valueType="num">
                                      <p:cBhvr>
                                        <p:cTn id="2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1000"/>
                                        <p:tgtEl>
                                          <p:spTgt spid="16"/>
                                        </p:tgtEl>
                                      </p:cBhvr>
                                    </p:animEffect>
                                    <p:anim calcmode="lin" valueType="num">
                                      <p:cBhvr>
                                        <p:cTn id="30" dur="1000" fill="hold"/>
                                        <p:tgtEl>
                                          <p:spTgt spid="16"/>
                                        </p:tgtEl>
                                        <p:attrNameLst>
                                          <p:attrName>ppt_x</p:attrName>
                                        </p:attrNameLst>
                                      </p:cBhvr>
                                      <p:tavLst>
                                        <p:tav tm="0">
                                          <p:val>
                                            <p:strVal val="#ppt_x"/>
                                          </p:val>
                                        </p:tav>
                                        <p:tav tm="100000">
                                          <p:val>
                                            <p:strVal val="#ppt_x"/>
                                          </p:val>
                                        </p:tav>
                                      </p:tavLst>
                                    </p:anim>
                                    <p:anim calcmode="lin" valueType="num">
                                      <p:cBhvr>
                                        <p:cTn id="31"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1000"/>
                                        <p:tgtEl>
                                          <p:spTgt spid="20"/>
                                        </p:tgtEl>
                                      </p:cBhvr>
                                    </p:animEffect>
                                    <p:anim calcmode="lin" valueType="num">
                                      <p:cBhvr>
                                        <p:cTn id="37" dur="1000" fill="hold"/>
                                        <p:tgtEl>
                                          <p:spTgt spid="20"/>
                                        </p:tgtEl>
                                        <p:attrNameLst>
                                          <p:attrName>ppt_x</p:attrName>
                                        </p:attrNameLst>
                                      </p:cBhvr>
                                      <p:tavLst>
                                        <p:tav tm="0">
                                          <p:val>
                                            <p:strVal val="#ppt_x"/>
                                          </p:val>
                                        </p:tav>
                                        <p:tav tm="100000">
                                          <p:val>
                                            <p:strVal val="#ppt_x"/>
                                          </p:val>
                                        </p:tav>
                                      </p:tavLst>
                                    </p:anim>
                                    <p:anim calcmode="lin" valueType="num">
                                      <p:cBhvr>
                                        <p:cTn id="38"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F71BD-8800-419F-A52B-D308535F78F4}"/>
              </a:ext>
            </a:extLst>
          </p:cNvPr>
          <p:cNvSpPr>
            <a:spLocks noGrp="1"/>
          </p:cNvSpPr>
          <p:nvPr>
            <p:ph type="title"/>
          </p:nvPr>
        </p:nvSpPr>
        <p:spPr/>
        <p:txBody>
          <a:bodyPr/>
          <a:lstStyle/>
          <a:p>
            <a:r>
              <a:rPr lang="en-US" dirty="0"/>
              <a:t>Power BI Desktop and Data Flow</a:t>
            </a:r>
            <a:endParaRPr lang="en-IN" dirty="0"/>
          </a:p>
        </p:txBody>
      </p:sp>
      <p:sp>
        <p:nvSpPr>
          <p:cNvPr id="3" name="Content Placeholder 2">
            <a:extLst>
              <a:ext uri="{FF2B5EF4-FFF2-40B4-BE49-F238E27FC236}">
                <a16:creationId xmlns:a16="http://schemas.microsoft.com/office/drawing/2014/main" id="{D22E7C60-FD86-4C5C-BA63-EAE17B0DBB8D}"/>
              </a:ext>
            </a:extLst>
          </p:cNvPr>
          <p:cNvSpPr>
            <a:spLocks noGrp="1"/>
          </p:cNvSpPr>
          <p:nvPr>
            <p:ph sz="quarter" idx="10"/>
          </p:nvPr>
        </p:nvSpPr>
        <p:spPr>
          <a:xfrm>
            <a:off x="419100" y="1456897"/>
            <a:ext cx="6183581" cy="2657138"/>
          </a:xfrm>
        </p:spPr>
        <p:txBody>
          <a:bodyPr/>
          <a:lstStyle/>
          <a:p>
            <a:pPr marL="342900" indent="-342900">
              <a:buFont typeface="Arial" panose="020B0604020202020204" pitchFamily="34" charset="0"/>
              <a:buChar char="•"/>
            </a:pPr>
            <a:r>
              <a:rPr lang="en-US" dirty="0">
                <a:latin typeface="+mn-lt"/>
              </a:rPr>
              <a:t>Power BI has a Get data option from Dataflow. </a:t>
            </a:r>
          </a:p>
          <a:p>
            <a:pPr marL="342900" indent="-342900">
              <a:buFont typeface="Arial" panose="020B0604020202020204" pitchFamily="34" charset="0"/>
              <a:buChar char="•"/>
            </a:pPr>
            <a:endParaRPr lang="en-US" dirty="0">
              <a:latin typeface="+mn-lt"/>
            </a:endParaRPr>
          </a:p>
          <a:p>
            <a:pPr marL="342900" indent="-342900">
              <a:buFont typeface="Arial" panose="020B0604020202020204" pitchFamily="34" charset="0"/>
              <a:buChar char="•"/>
            </a:pPr>
            <a:r>
              <a:rPr lang="en-US" dirty="0">
                <a:latin typeface="+mn-lt"/>
              </a:rPr>
              <a:t>You can simply Get Data from a Dataflow in Power BI, and choose the table that you want.</a:t>
            </a:r>
            <a:endParaRPr lang="en-IN" dirty="0">
              <a:latin typeface="+mn-lt"/>
            </a:endParaRPr>
          </a:p>
        </p:txBody>
      </p:sp>
      <p:pic>
        <p:nvPicPr>
          <p:cNvPr id="7" name="Picture 6">
            <a:extLst>
              <a:ext uri="{FF2B5EF4-FFF2-40B4-BE49-F238E27FC236}">
                <a16:creationId xmlns:a16="http://schemas.microsoft.com/office/drawing/2014/main" id="{23A83B60-D818-4371-BF24-2754A7F1CA6D}"/>
              </a:ext>
            </a:extLst>
          </p:cNvPr>
          <p:cNvPicPr>
            <a:picLocks noChangeAspect="1"/>
          </p:cNvPicPr>
          <p:nvPr/>
        </p:nvPicPr>
        <p:blipFill>
          <a:blip r:embed="rId2"/>
          <a:stretch>
            <a:fillRect/>
          </a:stretch>
        </p:blipFill>
        <p:spPr>
          <a:xfrm>
            <a:off x="6602681" y="1625061"/>
            <a:ext cx="5264549" cy="3991967"/>
          </a:xfrm>
          <a:prstGeom prst="rect">
            <a:avLst/>
          </a:prstGeom>
        </p:spPr>
      </p:pic>
    </p:spTree>
    <p:extLst>
      <p:ext uri="{BB962C8B-B14F-4D97-AF65-F5344CB8AC3E}">
        <p14:creationId xmlns:p14="http://schemas.microsoft.com/office/powerpoint/2010/main" val="339326449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BD919-7B8F-4C1A-ADB5-9C6A4B1C6AC8}"/>
              </a:ext>
            </a:extLst>
          </p:cNvPr>
          <p:cNvSpPr>
            <a:spLocks noGrp="1"/>
          </p:cNvSpPr>
          <p:nvPr>
            <p:ph type="title"/>
          </p:nvPr>
        </p:nvSpPr>
        <p:spPr/>
        <p:txBody>
          <a:bodyPr/>
          <a:lstStyle/>
          <a:p>
            <a:r>
              <a:rPr lang="en-US" dirty="0"/>
              <a:t>Why Data Flows?</a:t>
            </a:r>
            <a:endParaRPr lang="en-IN" dirty="0"/>
          </a:p>
        </p:txBody>
      </p:sp>
      <p:sp>
        <p:nvSpPr>
          <p:cNvPr id="3" name="Content Placeholder 2">
            <a:extLst>
              <a:ext uri="{FF2B5EF4-FFF2-40B4-BE49-F238E27FC236}">
                <a16:creationId xmlns:a16="http://schemas.microsoft.com/office/drawing/2014/main" id="{5E13465B-0C5D-4DA2-ABB6-026529DEAC92}"/>
              </a:ext>
            </a:extLst>
          </p:cNvPr>
          <p:cNvSpPr>
            <a:spLocks noGrp="1"/>
          </p:cNvSpPr>
          <p:nvPr>
            <p:ph sz="quarter" idx="10"/>
          </p:nvPr>
        </p:nvSpPr>
        <p:spPr>
          <a:xfrm>
            <a:off x="419100" y="1456897"/>
            <a:ext cx="11340811" cy="4888518"/>
          </a:xfrm>
        </p:spPr>
        <p:txBody>
          <a:bodyPr/>
          <a:lstStyle/>
          <a:p>
            <a:pPr marL="342900" indent="-342900">
              <a:buFont typeface="Arial" panose="020B0604020202020204" pitchFamily="34" charset="0"/>
              <a:buChar char="•"/>
            </a:pPr>
            <a:r>
              <a:rPr lang="en-US" b="0" i="0" dirty="0">
                <a:solidFill>
                  <a:srgbClr val="404040"/>
                </a:solidFill>
                <a:effectLst/>
                <a:latin typeface="Lato" panose="020F0502020204030203" pitchFamily="34" charset="0"/>
              </a:rPr>
              <a:t>With Power BI, we connect with different data sources, and tables are generated for each report.</a:t>
            </a:r>
          </a:p>
          <a:p>
            <a:pPr marL="342900" indent="-342900">
              <a:buFont typeface="Arial" panose="020B0604020202020204" pitchFamily="34" charset="0"/>
              <a:buChar char="•"/>
            </a:pPr>
            <a:endParaRPr lang="en-US" b="0" i="0" dirty="0">
              <a:solidFill>
                <a:srgbClr val="404040"/>
              </a:solidFill>
              <a:effectLst/>
              <a:latin typeface="Lato" panose="020F0502020204030203" pitchFamily="34" charset="0"/>
            </a:endParaRPr>
          </a:p>
          <a:p>
            <a:pPr marL="342900" indent="-342900">
              <a:buFont typeface="Arial" panose="020B0604020202020204" pitchFamily="34" charset="0"/>
              <a:buChar char="•"/>
            </a:pPr>
            <a:r>
              <a:rPr lang="en-US" b="0" i="0" dirty="0">
                <a:solidFill>
                  <a:srgbClr val="404040"/>
                </a:solidFill>
                <a:effectLst/>
                <a:latin typeface="Lato" panose="020F0502020204030203" pitchFamily="34" charset="0"/>
              </a:rPr>
              <a:t> If you want to use the same table in another file /report, with a combination of some other tables which is not in the first file, then you would need to create connection to source, select tables in the new *.</a:t>
            </a:r>
            <a:r>
              <a:rPr lang="en-US" b="0" i="0" dirty="0" err="1">
                <a:solidFill>
                  <a:srgbClr val="404040"/>
                </a:solidFill>
                <a:effectLst/>
                <a:latin typeface="Lato" panose="020F0502020204030203" pitchFamily="34" charset="0"/>
              </a:rPr>
              <a:t>pbix</a:t>
            </a:r>
            <a:r>
              <a:rPr lang="en-US" b="0" i="0" dirty="0">
                <a:solidFill>
                  <a:srgbClr val="404040"/>
                </a:solidFill>
                <a:effectLst/>
                <a:latin typeface="Lato" panose="020F0502020204030203" pitchFamily="34" charset="0"/>
              </a:rPr>
              <a:t> file. </a:t>
            </a:r>
          </a:p>
          <a:p>
            <a:pPr marL="342900" indent="-342900">
              <a:buFont typeface="Arial" panose="020B0604020202020204" pitchFamily="34" charset="0"/>
              <a:buChar char="•"/>
            </a:pPr>
            <a:endParaRPr lang="en-US" dirty="0">
              <a:solidFill>
                <a:srgbClr val="404040"/>
              </a:solidFill>
              <a:latin typeface="Lato" panose="020F0502020204030203" pitchFamily="34" charset="0"/>
            </a:endParaRPr>
          </a:p>
          <a:p>
            <a:pPr marL="342900" indent="-342900">
              <a:buFont typeface="Arial" panose="020B0604020202020204" pitchFamily="34" charset="0"/>
              <a:buChar char="•"/>
            </a:pPr>
            <a:r>
              <a:rPr lang="en-US" b="0" i="0" dirty="0">
                <a:solidFill>
                  <a:srgbClr val="404040"/>
                </a:solidFill>
                <a:effectLst/>
                <a:latin typeface="Lato" panose="020F0502020204030203" pitchFamily="34" charset="0"/>
              </a:rPr>
              <a:t>To reduce the duplication, we can create a Data Flow, which pulls data from various sources, applies transformations( if needed), and same can be referenced by both datasets /reports</a:t>
            </a:r>
            <a:endParaRPr lang="en-US" dirty="0">
              <a:solidFill>
                <a:srgbClr val="404040"/>
              </a:solidFill>
              <a:latin typeface="Lato" panose="020F0502020204030203" pitchFamily="34" charset="0"/>
            </a:endParaRPr>
          </a:p>
          <a:p>
            <a:pPr marL="342900" indent="-342900">
              <a:buFont typeface="Arial" panose="020B0604020202020204" pitchFamily="34" charset="0"/>
              <a:buChar char="•"/>
            </a:pPr>
            <a:endParaRPr lang="en-IN" dirty="0">
              <a:latin typeface="+mn-lt"/>
            </a:endParaRPr>
          </a:p>
        </p:txBody>
      </p:sp>
    </p:spTree>
    <p:extLst>
      <p:ext uri="{BB962C8B-B14F-4D97-AF65-F5344CB8AC3E}">
        <p14:creationId xmlns:p14="http://schemas.microsoft.com/office/powerpoint/2010/main" val="217564227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Data Flow Architecture</a:t>
            </a:r>
          </a:p>
        </p:txBody>
      </p:sp>
      <p:pic>
        <p:nvPicPr>
          <p:cNvPr id="6" name="Picture 5">
            <a:extLst>
              <a:ext uri="{FF2B5EF4-FFF2-40B4-BE49-F238E27FC236}">
                <a16:creationId xmlns:a16="http://schemas.microsoft.com/office/drawing/2014/main" id="{9DC768AD-2323-4FC1-BB06-F3F724F59A34}"/>
              </a:ext>
            </a:extLst>
          </p:cNvPr>
          <p:cNvPicPr>
            <a:picLocks noChangeAspect="1"/>
          </p:cNvPicPr>
          <p:nvPr/>
        </p:nvPicPr>
        <p:blipFill>
          <a:blip r:embed="rId3"/>
          <a:stretch>
            <a:fillRect/>
          </a:stretch>
        </p:blipFill>
        <p:spPr>
          <a:xfrm>
            <a:off x="846796" y="1684997"/>
            <a:ext cx="2066925" cy="4200525"/>
          </a:xfrm>
          <a:prstGeom prst="rect">
            <a:avLst/>
          </a:prstGeom>
        </p:spPr>
      </p:pic>
      <p:pic>
        <p:nvPicPr>
          <p:cNvPr id="8" name="Picture 7">
            <a:extLst>
              <a:ext uri="{FF2B5EF4-FFF2-40B4-BE49-F238E27FC236}">
                <a16:creationId xmlns:a16="http://schemas.microsoft.com/office/drawing/2014/main" id="{FB20244F-4B65-4567-9C40-B9F35C3259B3}"/>
              </a:ext>
            </a:extLst>
          </p:cNvPr>
          <p:cNvPicPr>
            <a:picLocks noChangeAspect="1"/>
          </p:cNvPicPr>
          <p:nvPr/>
        </p:nvPicPr>
        <p:blipFill>
          <a:blip r:embed="rId4"/>
          <a:stretch>
            <a:fillRect/>
          </a:stretch>
        </p:blipFill>
        <p:spPr>
          <a:xfrm>
            <a:off x="2913721" y="1787792"/>
            <a:ext cx="2828925" cy="3686175"/>
          </a:xfrm>
          <a:prstGeom prst="rect">
            <a:avLst/>
          </a:prstGeom>
        </p:spPr>
      </p:pic>
      <p:pic>
        <p:nvPicPr>
          <p:cNvPr id="10" name="Picture 9">
            <a:extLst>
              <a:ext uri="{FF2B5EF4-FFF2-40B4-BE49-F238E27FC236}">
                <a16:creationId xmlns:a16="http://schemas.microsoft.com/office/drawing/2014/main" id="{230F2C21-EAD7-4D10-9E0F-C481D96A3177}"/>
              </a:ext>
            </a:extLst>
          </p:cNvPr>
          <p:cNvPicPr>
            <a:picLocks noChangeAspect="1"/>
          </p:cNvPicPr>
          <p:nvPr/>
        </p:nvPicPr>
        <p:blipFill>
          <a:blip r:embed="rId5"/>
          <a:stretch>
            <a:fillRect/>
          </a:stretch>
        </p:blipFill>
        <p:spPr>
          <a:xfrm>
            <a:off x="3218521" y="5623584"/>
            <a:ext cx="2524125" cy="523875"/>
          </a:xfrm>
          <a:prstGeom prst="rect">
            <a:avLst/>
          </a:prstGeom>
        </p:spPr>
      </p:pic>
      <p:pic>
        <p:nvPicPr>
          <p:cNvPr id="18" name="Picture 17">
            <a:extLst>
              <a:ext uri="{FF2B5EF4-FFF2-40B4-BE49-F238E27FC236}">
                <a16:creationId xmlns:a16="http://schemas.microsoft.com/office/drawing/2014/main" id="{72E5F8F5-2294-4FD8-B2EE-6E36EEBBEABE}"/>
              </a:ext>
            </a:extLst>
          </p:cNvPr>
          <p:cNvPicPr>
            <a:picLocks noChangeAspect="1"/>
          </p:cNvPicPr>
          <p:nvPr/>
        </p:nvPicPr>
        <p:blipFill>
          <a:blip r:embed="rId6"/>
          <a:stretch>
            <a:fillRect/>
          </a:stretch>
        </p:blipFill>
        <p:spPr>
          <a:xfrm>
            <a:off x="845190" y="1086407"/>
            <a:ext cx="5133975" cy="600075"/>
          </a:xfrm>
          <a:prstGeom prst="rect">
            <a:avLst/>
          </a:prstGeom>
        </p:spPr>
      </p:pic>
      <p:grpSp>
        <p:nvGrpSpPr>
          <p:cNvPr id="7" name="Group 6">
            <a:extLst>
              <a:ext uri="{FF2B5EF4-FFF2-40B4-BE49-F238E27FC236}">
                <a16:creationId xmlns:a16="http://schemas.microsoft.com/office/drawing/2014/main" id="{C874B4C4-7D40-44EF-B53B-BCA7A3033CAC}"/>
              </a:ext>
            </a:extLst>
          </p:cNvPr>
          <p:cNvGrpSpPr/>
          <p:nvPr/>
        </p:nvGrpSpPr>
        <p:grpSpPr>
          <a:xfrm>
            <a:off x="5742647" y="2196935"/>
            <a:ext cx="4090122" cy="1433945"/>
            <a:chOff x="5742647" y="2196935"/>
            <a:chExt cx="4090122" cy="1433945"/>
          </a:xfrm>
        </p:grpSpPr>
        <p:sp>
          <p:nvSpPr>
            <p:cNvPr id="2" name="Rectangle 1">
              <a:extLst>
                <a:ext uri="{FF2B5EF4-FFF2-40B4-BE49-F238E27FC236}">
                  <a16:creationId xmlns:a16="http://schemas.microsoft.com/office/drawing/2014/main" id="{2737FFA6-216D-4F39-8F81-D9FB26A1B389}"/>
                </a:ext>
              </a:extLst>
            </p:cNvPr>
            <p:cNvSpPr/>
            <p:nvPr/>
          </p:nvSpPr>
          <p:spPr bwMode="auto">
            <a:xfrm>
              <a:off x="7410203" y="2196935"/>
              <a:ext cx="2422566" cy="1232065"/>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Dataset 1</a:t>
              </a: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4" name="Connector: Elbow 3">
              <a:extLst>
                <a:ext uri="{FF2B5EF4-FFF2-40B4-BE49-F238E27FC236}">
                  <a16:creationId xmlns:a16="http://schemas.microsoft.com/office/drawing/2014/main" id="{E9B59736-D580-462F-BB51-2258EFF1B1D9}"/>
                </a:ext>
              </a:extLst>
            </p:cNvPr>
            <p:cNvCxnSpPr>
              <a:cxnSpLocks/>
              <a:stCxn id="2" idx="1"/>
              <a:endCxn id="8" idx="3"/>
            </p:cNvCxnSpPr>
            <p:nvPr/>
          </p:nvCxnSpPr>
          <p:spPr>
            <a:xfrm rot="10800000" flipV="1">
              <a:off x="5742647" y="2812968"/>
              <a:ext cx="1667557" cy="817912"/>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20E24327-27EA-4139-82E3-69AC5918808A}"/>
              </a:ext>
            </a:extLst>
          </p:cNvPr>
          <p:cNvGrpSpPr/>
          <p:nvPr/>
        </p:nvGrpSpPr>
        <p:grpSpPr>
          <a:xfrm>
            <a:off x="5730771" y="3630880"/>
            <a:ext cx="4111894" cy="1684318"/>
            <a:chOff x="5730771" y="3630880"/>
            <a:chExt cx="4111894" cy="1684318"/>
          </a:xfrm>
        </p:grpSpPr>
        <p:sp>
          <p:nvSpPr>
            <p:cNvPr id="13" name="Rectangle 12">
              <a:extLst>
                <a:ext uri="{FF2B5EF4-FFF2-40B4-BE49-F238E27FC236}">
                  <a16:creationId xmlns:a16="http://schemas.microsoft.com/office/drawing/2014/main" id="{79F90260-E5EE-4A8B-8289-D0B3B12344F4}"/>
                </a:ext>
              </a:extLst>
            </p:cNvPr>
            <p:cNvSpPr/>
            <p:nvPr/>
          </p:nvSpPr>
          <p:spPr bwMode="auto">
            <a:xfrm>
              <a:off x="7420099" y="4083133"/>
              <a:ext cx="2422566" cy="1232065"/>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Dataset 2</a:t>
              </a: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21" name="Connector: Elbow 20">
              <a:extLst>
                <a:ext uri="{FF2B5EF4-FFF2-40B4-BE49-F238E27FC236}">
                  <a16:creationId xmlns:a16="http://schemas.microsoft.com/office/drawing/2014/main" id="{FE78F1C6-1676-43A3-B663-029FE4EBDDFA}"/>
                </a:ext>
              </a:extLst>
            </p:cNvPr>
            <p:cNvCxnSpPr>
              <a:cxnSpLocks/>
            </p:cNvCxnSpPr>
            <p:nvPr/>
          </p:nvCxnSpPr>
          <p:spPr>
            <a:xfrm rot="10800000">
              <a:off x="5730771" y="3630880"/>
              <a:ext cx="1786312" cy="1055388"/>
            </a:xfrm>
            <a:prstGeom prst="bentConnector3">
              <a:avLst>
                <a:gd name="adj1" fmla="val 52659"/>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501149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par>
                          <p:cTn id="11" fill="hold">
                            <p:stCondLst>
                              <p:cond delay="0"/>
                            </p:stCondLst>
                            <p:childTnLst>
                              <p:par>
                                <p:cTn id="12" presetID="42" presetClass="entr" presetSubtype="0" fill="hold"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1000"/>
                                        <p:tgtEl>
                                          <p:spTgt spid="10"/>
                                        </p:tgtEl>
                                      </p:cBhvr>
                                    </p:animEffect>
                                    <p:anim calcmode="lin" valueType="num">
                                      <p:cBhvr>
                                        <p:cTn id="15" dur="1000" fill="hold"/>
                                        <p:tgtEl>
                                          <p:spTgt spid="10"/>
                                        </p:tgtEl>
                                        <p:attrNameLst>
                                          <p:attrName>ppt_x</p:attrName>
                                        </p:attrNameLst>
                                      </p:cBhvr>
                                      <p:tavLst>
                                        <p:tav tm="0">
                                          <p:val>
                                            <p:strVal val="#ppt_x"/>
                                          </p:val>
                                        </p:tav>
                                        <p:tav tm="100000">
                                          <p:val>
                                            <p:strVal val="#ppt_x"/>
                                          </p:val>
                                        </p:tav>
                                      </p:tavLst>
                                    </p:anim>
                                    <p:anim calcmode="lin" valueType="num">
                                      <p:cBhvr>
                                        <p:cTn id="16" dur="1000" fill="hold"/>
                                        <p:tgtEl>
                                          <p:spTgt spid="10"/>
                                        </p:tgtEl>
                                        <p:attrNameLst>
                                          <p:attrName>ppt_y</p:attrName>
                                        </p:attrNameLst>
                                      </p:cBhvr>
                                      <p:tavLst>
                                        <p:tav tm="0">
                                          <p:val>
                                            <p:strVal val="#ppt_y+.1"/>
                                          </p:val>
                                        </p:tav>
                                        <p:tav tm="100000">
                                          <p:val>
                                            <p:strVal val="#ppt_y"/>
                                          </p:val>
                                        </p:tav>
                                      </p:tavLst>
                                    </p:anim>
                                  </p:childTnLst>
                                </p:cTn>
                              </p:par>
                            </p:childTnLst>
                          </p:cTn>
                        </p:par>
                        <p:par>
                          <p:cTn id="17" fill="hold">
                            <p:stCondLst>
                              <p:cond delay="1000"/>
                            </p:stCondLst>
                            <p:childTnLst>
                              <p:par>
                                <p:cTn id="18" presetID="42" presetClass="entr" presetSubtype="0" fill="hold"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1000"/>
                                        <p:tgtEl>
                                          <p:spTgt spid="18"/>
                                        </p:tgtEl>
                                      </p:cBhvr>
                                    </p:animEffect>
                                    <p:anim calcmode="lin" valueType="num">
                                      <p:cBhvr>
                                        <p:cTn id="21" dur="1000" fill="hold"/>
                                        <p:tgtEl>
                                          <p:spTgt spid="18"/>
                                        </p:tgtEl>
                                        <p:attrNameLst>
                                          <p:attrName>ppt_x</p:attrName>
                                        </p:attrNameLst>
                                      </p:cBhvr>
                                      <p:tavLst>
                                        <p:tav tm="0">
                                          <p:val>
                                            <p:strVal val="#ppt_x"/>
                                          </p:val>
                                        </p:tav>
                                        <p:tav tm="100000">
                                          <p:val>
                                            <p:strVal val="#ppt_x"/>
                                          </p:val>
                                        </p:tav>
                                      </p:tavLst>
                                    </p:anim>
                                    <p:anim calcmode="lin" valueType="num">
                                      <p:cBhvr>
                                        <p:cTn id="22"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childTnLst>
                          </p:cTn>
                        </p:par>
                        <p:par>
                          <p:cTn id="30" fill="hold">
                            <p:stCondLst>
                              <p:cond delay="1000"/>
                            </p:stCondLst>
                            <p:childTnLst>
                              <p:par>
                                <p:cTn id="31" presetID="42" presetClass="entr" presetSubtype="0" fill="hold" nodeType="after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1000"/>
                                        <p:tgtEl>
                                          <p:spTgt spid="11"/>
                                        </p:tgtEl>
                                      </p:cBhvr>
                                    </p:animEffect>
                                    <p:anim calcmode="lin" valueType="num">
                                      <p:cBhvr>
                                        <p:cTn id="34" dur="1000" fill="hold"/>
                                        <p:tgtEl>
                                          <p:spTgt spid="11"/>
                                        </p:tgtEl>
                                        <p:attrNameLst>
                                          <p:attrName>ppt_x</p:attrName>
                                        </p:attrNameLst>
                                      </p:cBhvr>
                                      <p:tavLst>
                                        <p:tav tm="0">
                                          <p:val>
                                            <p:strVal val="#ppt_x"/>
                                          </p:val>
                                        </p:tav>
                                        <p:tav tm="100000">
                                          <p:val>
                                            <p:strVal val="#ppt_x"/>
                                          </p:val>
                                        </p:tav>
                                      </p:tavLst>
                                    </p:anim>
                                    <p:anim calcmode="lin" valueType="num">
                                      <p:cBhvr>
                                        <p:cTn id="3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E74FB-6F2C-4027-A743-22C3F270EDEC}"/>
              </a:ext>
            </a:extLst>
          </p:cNvPr>
          <p:cNvSpPr>
            <a:spLocks noGrp="1"/>
          </p:cNvSpPr>
          <p:nvPr>
            <p:ph type="title"/>
          </p:nvPr>
        </p:nvSpPr>
        <p:spPr/>
        <p:txBody>
          <a:bodyPr/>
          <a:lstStyle/>
          <a:p>
            <a:r>
              <a:rPr lang="en-US" dirty="0"/>
              <a:t>Creating Data Flow</a:t>
            </a:r>
            <a:endParaRPr lang="en-IN" dirty="0"/>
          </a:p>
        </p:txBody>
      </p:sp>
      <p:sp>
        <p:nvSpPr>
          <p:cNvPr id="3" name="Content Placeholder 2">
            <a:extLst>
              <a:ext uri="{FF2B5EF4-FFF2-40B4-BE49-F238E27FC236}">
                <a16:creationId xmlns:a16="http://schemas.microsoft.com/office/drawing/2014/main" id="{E5BAB005-3393-4730-A84E-D45FBFCC2835}"/>
              </a:ext>
            </a:extLst>
          </p:cNvPr>
          <p:cNvSpPr>
            <a:spLocks noGrp="1"/>
          </p:cNvSpPr>
          <p:nvPr>
            <p:ph sz="quarter" idx="10"/>
          </p:nvPr>
        </p:nvSpPr>
        <p:spPr>
          <a:xfrm>
            <a:off x="419100" y="1456897"/>
            <a:ext cx="6041077" cy="2913618"/>
          </a:xfrm>
        </p:spPr>
        <p:txBody>
          <a:bodyPr/>
          <a:lstStyle/>
          <a:p>
            <a:r>
              <a:rPr lang="en-US" dirty="0">
                <a:latin typeface="+mn-lt"/>
              </a:rPr>
              <a:t>To create a new Data Flow, </a:t>
            </a:r>
          </a:p>
          <a:p>
            <a:pPr marL="342900" indent="-342900">
              <a:buFont typeface="Arial" panose="020B0604020202020204" pitchFamily="34" charset="0"/>
              <a:buChar char="•"/>
            </a:pPr>
            <a:r>
              <a:rPr lang="en-US" dirty="0">
                <a:latin typeface="+mn-lt"/>
              </a:rPr>
              <a:t>Click on dropdown next to New button in Power BI Service and </a:t>
            </a:r>
          </a:p>
          <a:p>
            <a:pPr marL="342900" indent="-342900">
              <a:buFont typeface="Arial" panose="020B0604020202020204" pitchFamily="34" charset="0"/>
              <a:buChar char="•"/>
            </a:pPr>
            <a:r>
              <a:rPr lang="en-US" dirty="0">
                <a:latin typeface="+mn-lt"/>
              </a:rPr>
              <a:t>Select Data Flow</a:t>
            </a:r>
          </a:p>
          <a:p>
            <a:pPr marL="342900" indent="-342900">
              <a:buFont typeface="Arial" panose="020B0604020202020204" pitchFamily="34" charset="0"/>
              <a:buChar char="•"/>
            </a:pPr>
            <a:endParaRPr lang="en-US" dirty="0">
              <a:latin typeface="+mn-lt"/>
            </a:endParaRPr>
          </a:p>
          <a:p>
            <a:pPr marL="342900" indent="-342900">
              <a:buFont typeface="Arial" panose="020B0604020202020204" pitchFamily="34" charset="0"/>
              <a:buChar char="•"/>
            </a:pPr>
            <a:r>
              <a:rPr lang="en-US" dirty="0">
                <a:latin typeface="+mn-lt"/>
              </a:rPr>
              <a:t>And it will show the screen as follows</a:t>
            </a:r>
            <a:endParaRPr lang="en-IN" dirty="0">
              <a:latin typeface="+mn-lt"/>
            </a:endParaRPr>
          </a:p>
        </p:txBody>
      </p:sp>
      <p:pic>
        <p:nvPicPr>
          <p:cNvPr id="5" name="Picture 4">
            <a:extLst>
              <a:ext uri="{FF2B5EF4-FFF2-40B4-BE49-F238E27FC236}">
                <a16:creationId xmlns:a16="http://schemas.microsoft.com/office/drawing/2014/main" id="{83F99B3B-59D9-4C1C-BB54-DE7A254F93F9}"/>
              </a:ext>
            </a:extLst>
          </p:cNvPr>
          <p:cNvPicPr>
            <a:picLocks noChangeAspect="1"/>
          </p:cNvPicPr>
          <p:nvPr/>
        </p:nvPicPr>
        <p:blipFill>
          <a:blip r:embed="rId2"/>
          <a:stretch>
            <a:fillRect/>
          </a:stretch>
        </p:blipFill>
        <p:spPr>
          <a:xfrm>
            <a:off x="7594097" y="915349"/>
            <a:ext cx="4165814" cy="4813547"/>
          </a:xfrm>
          <a:prstGeom prst="rect">
            <a:avLst/>
          </a:prstGeom>
        </p:spPr>
      </p:pic>
      <p:pic>
        <p:nvPicPr>
          <p:cNvPr id="7" name="Picture 6">
            <a:extLst>
              <a:ext uri="{FF2B5EF4-FFF2-40B4-BE49-F238E27FC236}">
                <a16:creationId xmlns:a16="http://schemas.microsoft.com/office/drawing/2014/main" id="{12EDC5B8-BF0F-4493-A295-0DEA12153F5F}"/>
              </a:ext>
            </a:extLst>
          </p:cNvPr>
          <p:cNvPicPr>
            <a:picLocks noChangeAspect="1"/>
          </p:cNvPicPr>
          <p:nvPr/>
        </p:nvPicPr>
        <p:blipFill>
          <a:blip r:embed="rId3"/>
          <a:stretch>
            <a:fillRect/>
          </a:stretch>
        </p:blipFill>
        <p:spPr>
          <a:xfrm>
            <a:off x="3714773" y="1568491"/>
            <a:ext cx="7079895" cy="4851867"/>
          </a:xfrm>
          <a:prstGeom prst="rect">
            <a:avLst/>
          </a:prstGeom>
        </p:spPr>
      </p:pic>
    </p:spTree>
    <p:extLst>
      <p:ext uri="{BB962C8B-B14F-4D97-AF65-F5344CB8AC3E}">
        <p14:creationId xmlns:p14="http://schemas.microsoft.com/office/powerpoint/2010/main" val="20243706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E74FB-6F2C-4027-A743-22C3F270EDEC}"/>
              </a:ext>
            </a:extLst>
          </p:cNvPr>
          <p:cNvSpPr>
            <a:spLocks noGrp="1"/>
          </p:cNvSpPr>
          <p:nvPr>
            <p:ph type="title"/>
          </p:nvPr>
        </p:nvSpPr>
        <p:spPr/>
        <p:txBody>
          <a:bodyPr/>
          <a:lstStyle/>
          <a:p>
            <a:r>
              <a:rPr lang="en-US" dirty="0"/>
              <a:t>Using Data Flow</a:t>
            </a:r>
            <a:endParaRPr lang="en-IN" dirty="0"/>
          </a:p>
        </p:txBody>
      </p:sp>
      <p:sp>
        <p:nvSpPr>
          <p:cNvPr id="3" name="Content Placeholder 2">
            <a:extLst>
              <a:ext uri="{FF2B5EF4-FFF2-40B4-BE49-F238E27FC236}">
                <a16:creationId xmlns:a16="http://schemas.microsoft.com/office/drawing/2014/main" id="{E5BAB005-3393-4730-A84E-D45FBFCC2835}"/>
              </a:ext>
            </a:extLst>
          </p:cNvPr>
          <p:cNvSpPr>
            <a:spLocks noGrp="1"/>
          </p:cNvSpPr>
          <p:nvPr>
            <p:ph sz="quarter" idx="10"/>
          </p:nvPr>
        </p:nvSpPr>
        <p:spPr>
          <a:xfrm>
            <a:off x="419100" y="1456897"/>
            <a:ext cx="6041077" cy="3282950"/>
          </a:xfrm>
        </p:spPr>
        <p:txBody>
          <a:bodyPr/>
          <a:lstStyle/>
          <a:p>
            <a:pPr marL="342900" indent="-342900">
              <a:buFont typeface="Arial" panose="020B0604020202020204" pitchFamily="34" charset="0"/>
              <a:buChar char="•"/>
            </a:pPr>
            <a:r>
              <a:rPr lang="en-US" dirty="0">
                <a:latin typeface="+mn-lt"/>
              </a:rPr>
              <a:t>We can reference the existing dataflow </a:t>
            </a:r>
          </a:p>
          <a:p>
            <a:pPr marL="342900" indent="-342900">
              <a:buFont typeface="Arial" panose="020B0604020202020204" pitchFamily="34" charset="0"/>
              <a:buChar char="•"/>
            </a:pPr>
            <a:endParaRPr lang="en-US" dirty="0">
              <a:latin typeface="+mn-lt"/>
            </a:endParaRPr>
          </a:p>
          <a:p>
            <a:pPr marL="342900" indent="-342900">
              <a:buFont typeface="Arial" panose="020B0604020202020204" pitchFamily="34" charset="0"/>
              <a:buChar char="•"/>
            </a:pPr>
            <a:r>
              <a:rPr lang="en-US" dirty="0">
                <a:latin typeface="+mn-lt"/>
              </a:rPr>
              <a:t>In Power BI Desktop,</a:t>
            </a:r>
            <a:br>
              <a:rPr lang="en-US" dirty="0">
                <a:latin typeface="+mn-lt"/>
              </a:rPr>
            </a:br>
            <a:r>
              <a:rPr lang="en-US" dirty="0">
                <a:latin typeface="+mn-lt"/>
              </a:rPr>
              <a:t>select Get Data | Power BI dataflow </a:t>
            </a:r>
            <a:br>
              <a:rPr lang="en-US" dirty="0">
                <a:latin typeface="+mn-lt"/>
              </a:rPr>
            </a:br>
            <a:r>
              <a:rPr lang="en-US" dirty="0">
                <a:latin typeface="+mn-lt"/>
              </a:rPr>
              <a:t>and existing data flows will be shown.</a:t>
            </a:r>
          </a:p>
          <a:p>
            <a:pPr marL="342900" indent="-342900">
              <a:buFont typeface="Arial" panose="020B0604020202020204" pitchFamily="34" charset="0"/>
              <a:buChar char="•"/>
            </a:pPr>
            <a:endParaRPr lang="en-US" dirty="0">
              <a:latin typeface="+mn-lt"/>
            </a:endParaRPr>
          </a:p>
          <a:p>
            <a:pPr marL="342900" indent="-342900">
              <a:buFont typeface="Arial" panose="020B0604020202020204" pitchFamily="34" charset="0"/>
              <a:buChar char="•"/>
            </a:pPr>
            <a:r>
              <a:rPr lang="en-US" dirty="0">
                <a:latin typeface="+mn-lt"/>
              </a:rPr>
              <a:t>Thereafter </a:t>
            </a:r>
            <a:r>
              <a:rPr lang="en-US">
                <a:latin typeface="+mn-lt"/>
              </a:rPr>
              <a:t>report can be </a:t>
            </a:r>
            <a:r>
              <a:rPr lang="en-US" dirty="0">
                <a:latin typeface="+mn-lt"/>
              </a:rPr>
              <a:t>created.</a:t>
            </a:r>
            <a:endParaRPr lang="en-IN" dirty="0">
              <a:latin typeface="+mn-lt"/>
            </a:endParaRPr>
          </a:p>
        </p:txBody>
      </p:sp>
      <p:pic>
        <p:nvPicPr>
          <p:cNvPr id="6" name="Picture 5">
            <a:extLst>
              <a:ext uri="{FF2B5EF4-FFF2-40B4-BE49-F238E27FC236}">
                <a16:creationId xmlns:a16="http://schemas.microsoft.com/office/drawing/2014/main" id="{66C1D933-512B-40F2-8904-D0CEE20F60CD}"/>
              </a:ext>
            </a:extLst>
          </p:cNvPr>
          <p:cNvPicPr>
            <a:picLocks noChangeAspect="1"/>
          </p:cNvPicPr>
          <p:nvPr/>
        </p:nvPicPr>
        <p:blipFill>
          <a:blip r:embed="rId2"/>
          <a:stretch>
            <a:fillRect/>
          </a:stretch>
        </p:blipFill>
        <p:spPr>
          <a:xfrm>
            <a:off x="7963653" y="1763873"/>
            <a:ext cx="3299994" cy="3211888"/>
          </a:xfrm>
          <a:prstGeom prst="rect">
            <a:avLst/>
          </a:prstGeom>
        </p:spPr>
      </p:pic>
    </p:spTree>
    <p:extLst>
      <p:ext uri="{BB962C8B-B14F-4D97-AF65-F5344CB8AC3E}">
        <p14:creationId xmlns:p14="http://schemas.microsoft.com/office/powerpoint/2010/main" val="424485714"/>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Microsoft Power Platform Template">
  <a:themeElements>
    <a:clrScheme name="Power Platform">
      <a:dk1>
        <a:srgbClr val="191919"/>
      </a:dk1>
      <a:lt1>
        <a:srgbClr val="FFFFFF"/>
      </a:lt1>
      <a:dk2>
        <a:srgbClr val="75757A"/>
      </a:dk2>
      <a:lt2>
        <a:srgbClr val="EAEAEA"/>
      </a:lt2>
      <a:accent1>
        <a:srgbClr val="F2C811"/>
      </a:accent1>
      <a:accent2>
        <a:srgbClr val="0066FF"/>
      </a:accent2>
      <a:accent3>
        <a:srgbClr val="742774"/>
      </a:accent3>
      <a:accent4>
        <a:srgbClr val="0B556A"/>
      </a:accent4>
      <a:accent5>
        <a:srgbClr val="3C3C41"/>
      </a:accent5>
      <a:accent6>
        <a:srgbClr val="F2C811"/>
      </a:accent6>
      <a:hlink>
        <a:srgbClr val="F2C811"/>
      </a:hlink>
      <a:folHlink>
        <a:srgbClr val="75757A"/>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TT_Azure_PowerPoint_Template_Dec19" id="{4D812253-AE16-49B7-9E8B-E155C396F1B1}" vid="{CDFF03D5-E879-4992-95FD-25D14F5B9F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AutoTags xmlns="ed971524-76e7-40a8-a01a-f99956bd178c"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38D393254D930438EAEFA57144E97A1" ma:contentTypeVersion="15" ma:contentTypeDescription="Create a new document." ma:contentTypeScope="" ma:versionID="2511bd936b5772669f621f5832bc6f3c">
  <xsd:schema xmlns:xsd="http://www.w3.org/2001/XMLSchema" xmlns:xs="http://www.w3.org/2001/XMLSchema" xmlns:p="http://schemas.microsoft.com/office/2006/metadata/properties" xmlns:ns1="http://schemas.microsoft.com/sharepoint/v3" xmlns:ns2="ed971524-76e7-40a8-a01a-f99956bd178c" xmlns:ns3="b0e4521d-181b-4aee-b4a8-952b2bc14729" targetNamespace="http://schemas.microsoft.com/office/2006/metadata/properties" ma:root="true" ma:fieldsID="5aaaef2a690a39e7556b975d4f68c362" ns1:_="" ns2:_="" ns3:_="">
    <xsd:import namespace="http://schemas.microsoft.com/sharepoint/v3"/>
    <xsd:import namespace="ed971524-76e7-40a8-a01a-f99956bd178c"/>
    <xsd:import namespace="b0e4521d-181b-4aee-b4a8-952b2bc14729"/>
    <xsd:element name="properties">
      <xsd:complexType>
        <xsd:sequence>
          <xsd:element name="documentManagement">
            <xsd:complexType>
              <xsd:all>
                <xsd:element ref="ns2:MediaServiceMetadata" minOccurs="0"/>
                <xsd:element ref="ns2:MediaServiceFastMetadata" minOccurs="0"/>
                <xsd:element ref="ns1:_ip_UnifiedCompliancePolicyProperties" minOccurs="0"/>
                <xsd:element ref="ns1:_ip_UnifiedCompliancePolicyUIAction" minOccurs="0"/>
                <xsd:element ref="ns3:SharedWithUsers" minOccurs="0"/>
                <xsd:element ref="ns3:SharedWithDetails" minOccurs="0"/>
                <xsd:element ref="ns3:LastSharedByUser" minOccurs="0"/>
                <xsd:element ref="ns3:LastSharedByTime" minOccurs="0"/>
                <xsd:element ref="ns2:MediaServiceEventHashCode" minOccurs="0"/>
                <xsd:element ref="ns2:MediaServiceGenerationTime" minOccurs="0"/>
                <xsd:element ref="ns2:MediaServiceAutoKeyPoints" minOccurs="0"/>
                <xsd:element ref="ns2:MediaServiceKeyPoints" minOccurs="0"/>
                <xsd:element ref="ns2:MediaServiceDateTaken" minOccurs="0"/>
                <xsd:element ref="ns2:MediaServiceAutoTag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0" nillable="true" ma:displayName="Unified Compliance Policy Properties" ma:description="" ma:hidden="true" ma:internalName="_ip_UnifiedCompliancePolicyProperties">
      <xsd:simpleType>
        <xsd:restriction base="dms:Note"/>
      </xsd:simpleType>
    </xsd:element>
    <xsd:element name="_ip_UnifiedCompliancePolicyUIAction" ma:index="11"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d971524-76e7-40a8-a01a-f99956bd178c"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DateTaken" ma:index="20" nillable="true" ma:displayName="MediaServiceDateTaken" ma:hidden="true" ma:internalName="MediaServiceDateTaken" ma:readOnly="true">
      <xsd:simpleType>
        <xsd:restriction base="dms:Text"/>
      </xsd:simpleType>
    </xsd:element>
    <xsd:element name="MediaServiceAutoTags" ma:index="21" nillable="true" ma:displayName="Tags" ma:internalName="MediaServiceAutoTags" ma:readOnly="false">
      <xsd:simpleType>
        <xsd:restriction base="dms:Text"/>
      </xsd:simpleType>
    </xsd:element>
    <xsd:element name="MediaServiceOCR" ma:index="22"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b0e4521d-181b-4aee-b4a8-952b2bc14729" elementFormDefault="qualified">
    <xsd:import namespace="http://schemas.microsoft.com/office/2006/documentManagement/types"/>
    <xsd:import namespace="http://schemas.microsoft.com/office/infopath/2007/PartnerControls"/>
    <xsd:element name="SharedWithUsers" ma:index="12"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description="" ma:internalName="SharedWithDetails" ma:readOnly="true">
      <xsd:simpleType>
        <xsd:restriction base="dms:Note">
          <xsd:maxLength value="255"/>
        </xsd:restriction>
      </xsd:simpleType>
    </xsd:element>
    <xsd:element name="LastSharedByUser" ma:index="14" nillable="true" ma:displayName="Last Shared By User" ma:description="" ma:hidden="true" ma:internalName="LastSharedByUser" ma:readOnly="true">
      <xsd:simpleType>
        <xsd:restriction base="dms:Note"/>
      </xsd:simpleType>
    </xsd:element>
    <xsd:element name="LastSharedByTime" ma:index="15"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http://schemas.microsoft.com/office/2006/documentManagement/types"/>
    <ds:schemaRef ds:uri="a4bc753f-e3bb-4cba-8373-da173ea1515c"/>
    <ds:schemaRef ds:uri="http://purl.org/dc/elements/1.1/"/>
    <ds:schemaRef ds:uri="http://schemas.microsoft.com/office/2006/metadata/properties"/>
    <ds:schemaRef ds:uri="http://purl.org/dc/terms/"/>
    <ds:schemaRef ds:uri="http://schemas.openxmlformats.org/package/2006/metadata/core-properties"/>
    <ds:schemaRef ds:uri="http://schemas.microsoft.com/office/infopath/2007/PartnerControls"/>
    <ds:schemaRef ds:uri="10db0749-eddb-4627-97e5-bcd86b41c8cd"/>
    <ds:schemaRef ds:uri="http://www.w3.org/XML/1998/namespace"/>
    <ds:schemaRef ds:uri="http://purl.org/dc/dcmitype/"/>
    <ds:schemaRef ds:uri="http://schemas.microsoft.com/sharepoint/v3"/>
    <ds:schemaRef ds:uri="ed971524-76e7-40a8-a01a-f99956bd178c"/>
  </ds:schemaRefs>
</ds:datastoreItem>
</file>

<file path=customXml/itemProps3.xml><?xml version="1.0" encoding="utf-8"?>
<ds:datastoreItem xmlns:ds="http://schemas.openxmlformats.org/officeDocument/2006/customXml" ds:itemID="{0CC5A829-815D-4D89-AFF2-3D55939D43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d971524-76e7-40a8-a01a-f99956bd178c"/>
    <ds:schemaRef ds:uri="b0e4521d-181b-4aee-b4a8-952b2bc1472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1283</TotalTime>
  <Words>591</Words>
  <Application>Microsoft Office PowerPoint</Application>
  <PresentationFormat>Widescreen</PresentationFormat>
  <Paragraphs>68</Paragraphs>
  <Slides>11</Slides>
  <Notes>5</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11</vt:i4>
      </vt:variant>
    </vt:vector>
  </HeadingPairs>
  <TitlesOfParts>
    <vt:vector size="21" baseType="lpstr">
      <vt:lpstr>Arial</vt:lpstr>
      <vt:lpstr>Core Sans A 25 ExtraLight</vt:lpstr>
      <vt:lpstr>Courier New</vt:lpstr>
      <vt:lpstr>Lato</vt:lpstr>
      <vt:lpstr>Segoe UI</vt:lpstr>
      <vt:lpstr>Segoe UI Light</vt:lpstr>
      <vt:lpstr>Segoe UI Semibold</vt:lpstr>
      <vt:lpstr>Wingdings</vt:lpstr>
      <vt:lpstr>Microsoft Power Platform Template</vt:lpstr>
      <vt:lpstr>think-cell Slide</vt:lpstr>
      <vt:lpstr>PowerPoint Presentation</vt:lpstr>
      <vt:lpstr>Learning Objectives</vt:lpstr>
      <vt:lpstr>Data Flow</vt:lpstr>
      <vt:lpstr>Data Flow Architecture</vt:lpstr>
      <vt:lpstr>Power BI Desktop and Data Flow</vt:lpstr>
      <vt:lpstr>Why Data Flows?</vt:lpstr>
      <vt:lpstr>Data Flow Architecture</vt:lpstr>
      <vt:lpstr>Creating Data Flow</vt:lpstr>
      <vt:lpstr>Using Data Flow</vt:lpstr>
      <vt:lpstr>Lab: Create DataFlow</vt:lpstr>
      <vt:lpstr>Module Overview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Power Platform Template</dc:title>
  <dc:creator>Celene Abramson</dc:creator>
  <cp:lastModifiedBy>Munish Arora</cp:lastModifiedBy>
  <cp:revision>476</cp:revision>
  <dcterms:created xsi:type="dcterms:W3CDTF">2020-04-30T00:33:59Z</dcterms:created>
  <dcterms:modified xsi:type="dcterms:W3CDTF">2022-09-09T06:15:19Z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SetDate">
    <vt:lpwstr>2020-04-30T16:58:44.8526099Z</vt:lpwstr>
  </property>
  <property fmtid="{D5CDD505-2E9C-101B-9397-08002B2CF9AE}" pid="5" name="MSIP_Label_f42aa342-8706-4288-bd11-ebb85995028c_Name">
    <vt:lpwstr>General</vt:lpwstr>
  </property>
  <property fmtid="{D5CDD505-2E9C-101B-9397-08002B2CF9AE}" pid="6" name="MSIP_Label_f42aa342-8706-4288-bd11-ebb85995028c_ActionId">
    <vt:lpwstr>a6dbb04b-5cb4-4cb5-bb6f-3d6af857b37d</vt:lpwstr>
  </property>
  <property fmtid="{D5CDD505-2E9C-101B-9397-08002B2CF9AE}" pid="7" name="MSIP_Label_f42aa342-8706-4288-bd11-ebb85995028c_Extended_MSFT_Method">
    <vt:lpwstr>Automatic</vt:lpwstr>
  </property>
  <property fmtid="{D5CDD505-2E9C-101B-9397-08002B2CF9AE}" pid="8" name="Sensitivity">
    <vt:lpwstr>General</vt:lpwstr>
  </property>
  <property fmtid="{D5CDD505-2E9C-101B-9397-08002B2CF9AE}" pid="9" name="ContentTypeId">
    <vt:lpwstr>0x010100D38D393254D930438EAEFA57144E97A1</vt:lpwstr>
  </property>
</Properties>
</file>

<file path=docProps/thumbnail.jpeg>
</file>